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  <p:sldMasterId id="2147483702" r:id="rId4"/>
    <p:sldMasterId id="2147483716" r:id="rId5"/>
    <p:sldMasterId id="2147483730" r:id="rId6"/>
  </p:sldMasterIdLst>
  <p:notesMasterIdLst>
    <p:notesMasterId r:id="rId13"/>
  </p:notesMasterIdLst>
  <p:sldIdLst>
    <p:sldId id="257" r:id="rId7"/>
    <p:sldId id="259" r:id="rId8"/>
    <p:sldId id="260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279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400" algn="l" defTabSz="91279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797" algn="l" defTabSz="91279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197" algn="l" defTabSz="91279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5594" algn="l" defTabSz="91279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1995" algn="l" defTabSz="91279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8391" algn="l" defTabSz="91279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4792" algn="l" defTabSz="91279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1189" algn="l" defTabSz="91279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02" y="-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BB405-D195-4C03-B2F1-1B558767FABB}" type="datetimeFigureOut">
              <a:rPr lang="en-US" smtClean="0"/>
              <a:t>9/23/2012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AD7A0-547F-4758-9DBA-4D95B80DF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38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7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400" algn="l" defTabSz="9127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797" algn="l" defTabSz="9127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197" algn="l" defTabSz="9127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594" algn="l" defTabSz="9127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1995" algn="l" defTabSz="9127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8391" algn="l" defTabSz="9127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4792" algn="l" defTabSz="9127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1189" algn="l" defTabSz="9127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0A1E25-8A64-4348-904E-3CB2BE53FFAB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6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FA69BA-3C3E-4FB6-9FC5-F9A8A58FE030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798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64754E-1E29-48C6-BAC8-1F7CBDF46472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901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FF1C55-18D0-4EA4-9877-018B66637C35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0003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B53772-D79C-453B-AC74-480DD227EE26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0105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504797-78A4-4094-949E-7A355085159A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0208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23925" y="685488"/>
            <a:ext cx="5010150" cy="3429000"/>
          </a:xfrm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079" y="2129731"/>
            <a:ext cx="7771848" cy="1470422"/>
          </a:xfrm>
          <a:prstGeom prst="rect">
            <a:avLst/>
          </a:prstGeom>
        </p:spPr>
        <p:txBody>
          <a:bodyPr lIns="81922" tIns="40959" rIns="81922" bIns="4095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152" y="3885918"/>
            <a:ext cx="6399696" cy="1753195"/>
          </a:xfrm>
          <a:prstGeom prst="rect">
            <a:avLst/>
          </a:prstGeom>
        </p:spPr>
        <p:txBody>
          <a:bodyPr lIns="81922" tIns="40959" rIns="81922" bIns="40959"/>
          <a:lstStyle>
            <a:lvl1pPr marL="0" indent="0" algn="ctr">
              <a:buNone/>
              <a:defRPr/>
            </a:lvl1pPr>
            <a:lvl2pPr marL="409571" indent="0" algn="ctr">
              <a:buNone/>
              <a:defRPr/>
            </a:lvl2pPr>
            <a:lvl3pPr marL="819143" indent="0" algn="ctr">
              <a:buNone/>
              <a:defRPr/>
            </a:lvl3pPr>
            <a:lvl4pPr marL="1228716" indent="0" algn="ctr">
              <a:buNone/>
              <a:defRPr/>
            </a:lvl4pPr>
            <a:lvl5pPr marL="1638287" indent="0" algn="ctr">
              <a:buNone/>
              <a:defRPr/>
            </a:lvl5pPr>
            <a:lvl6pPr marL="2047862" indent="0" algn="ctr">
              <a:buNone/>
              <a:defRPr/>
            </a:lvl6pPr>
            <a:lvl7pPr marL="2457434" indent="0" algn="ctr">
              <a:buNone/>
              <a:defRPr/>
            </a:lvl7pPr>
            <a:lvl8pPr marL="2867005" indent="0" algn="ctr">
              <a:buNone/>
              <a:defRPr/>
            </a:lvl8pPr>
            <a:lvl9pPr marL="327657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83282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7" y="275333"/>
            <a:ext cx="8230152" cy="1143000"/>
          </a:xfrm>
          <a:prstGeom prst="rect">
            <a:avLst/>
          </a:prstGeom>
        </p:spPr>
        <p:txBody>
          <a:bodyPr lIns="81922" tIns="40959" rIns="81922" bIns="4095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927" y="1599918"/>
            <a:ext cx="8230152" cy="4525863"/>
          </a:xfrm>
          <a:prstGeom prst="rect">
            <a:avLst/>
          </a:prstGeom>
        </p:spPr>
        <p:txBody>
          <a:bodyPr vert="eaVert" lIns="81922" tIns="40959" rIns="81922" bIns="4095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2959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229" y="275333"/>
            <a:ext cx="2056848" cy="5850433"/>
          </a:xfrm>
          <a:prstGeom prst="rect">
            <a:avLst/>
          </a:prstGeom>
        </p:spPr>
        <p:txBody>
          <a:bodyPr vert="eaVert" lIns="81922" tIns="40959" rIns="81922" bIns="4095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924" y="275333"/>
            <a:ext cx="6040783" cy="5850433"/>
          </a:xfrm>
          <a:prstGeom prst="rect">
            <a:avLst/>
          </a:prstGeom>
        </p:spPr>
        <p:txBody>
          <a:bodyPr vert="eaVert" lIns="81922" tIns="40959" rIns="81922" bIns="4095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8864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6927" y="275333"/>
            <a:ext cx="8230152" cy="5850433"/>
          </a:xfrm>
          <a:prstGeom prst="rect">
            <a:avLst/>
          </a:prstGeom>
        </p:spPr>
        <p:txBody>
          <a:bodyPr lIns="81922" tIns="40959" rIns="81922" bIns="4095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1068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6927" y="275333"/>
            <a:ext cx="8230152" cy="1143000"/>
          </a:xfrm>
          <a:prstGeom prst="rect">
            <a:avLst/>
          </a:prstGeom>
        </p:spPr>
        <p:txBody>
          <a:bodyPr lIns="81922" tIns="40959" rIns="81922" bIns="4095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6932" y="1599903"/>
            <a:ext cx="4048815" cy="2190750"/>
          </a:xfrm>
          <a:prstGeom prst="rect">
            <a:avLst/>
          </a:prstGeom>
        </p:spPr>
        <p:txBody>
          <a:bodyPr lIns="81922" tIns="40959" rIns="81922" bIns="4095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8261" y="1599903"/>
            <a:ext cx="4048816" cy="2190750"/>
          </a:xfrm>
          <a:prstGeom prst="rect">
            <a:avLst/>
          </a:prstGeom>
        </p:spPr>
        <p:txBody>
          <a:bodyPr lIns="81922" tIns="40959" rIns="81922" bIns="4095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6932" y="3933528"/>
            <a:ext cx="4048815" cy="2192238"/>
          </a:xfrm>
          <a:prstGeom prst="rect">
            <a:avLst/>
          </a:prstGeom>
        </p:spPr>
        <p:txBody>
          <a:bodyPr lIns="81922" tIns="40959" rIns="81922" bIns="4095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8261" y="3933528"/>
            <a:ext cx="4048816" cy="2192238"/>
          </a:xfrm>
          <a:prstGeom prst="rect">
            <a:avLst/>
          </a:prstGeom>
        </p:spPr>
        <p:txBody>
          <a:bodyPr lIns="81922" tIns="40959" rIns="81922" bIns="4095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9497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079" y="2129731"/>
            <a:ext cx="7771848" cy="1470422"/>
          </a:xfrm>
          <a:prstGeom prst="rect">
            <a:avLst/>
          </a:prstGeom>
        </p:spPr>
        <p:txBody>
          <a:bodyPr lIns="81931" tIns="40964" rIns="81931" bIns="4096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152" y="3885917"/>
            <a:ext cx="6399696" cy="1753195"/>
          </a:xfrm>
          <a:prstGeom prst="rect">
            <a:avLst/>
          </a:prstGeom>
        </p:spPr>
        <p:txBody>
          <a:bodyPr lIns="81931" tIns="40964" rIns="81931" bIns="40964"/>
          <a:lstStyle>
            <a:lvl1pPr marL="0" indent="0" algn="ctr">
              <a:buNone/>
              <a:defRPr/>
            </a:lvl1pPr>
            <a:lvl2pPr marL="409619" indent="0" algn="ctr">
              <a:buNone/>
              <a:defRPr/>
            </a:lvl2pPr>
            <a:lvl3pPr marL="819239" indent="0" algn="ctr">
              <a:buNone/>
              <a:defRPr/>
            </a:lvl3pPr>
            <a:lvl4pPr marL="1228860" indent="0" algn="ctr">
              <a:buNone/>
              <a:defRPr/>
            </a:lvl4pPr>
            <a:lvl5pPr marL="1638479" indent="0" algn="ctr">
              <a:buNone/>
              <a:defRPr/>
            </a:lvl5pPr>
            <a:lvl6pPr marL="2048102" indent="0" algn="ctr">
              <a:buNone/>
              <a:defRPr/>
            </a:lvl6pPr>
            <a:lvl7pPr marL="2457721" indent="0" algn="ctr">
              <a:buNone/>
              <a:defRPr/>
            </a:lvl7pPr>
            <a:lvl8pPr marL="2867341" indent="0" algn="ctr">
              <a:buNone/>
              <a:defRPr/>
            </a:lvl8pPr>
            <a:lvl9pPr marL="327696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73746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7" y="275333"/>
            <a:ext cx="8230152" cy="1143000"/>
          </a:xfrm>
          <a:prstGeom prst="rect">
            <a:avLst/>
          </a:prstGeom>
        </p:spPr>
        <p:txBody>
          <a:bodyPr lIns="81931" tIns="40964" rIns="81931" bIns="4096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927" y="1599917"/>
            <a:ext cx="8230152" cy="4525863"/>
          </a:xfrm>
          <a:prstGeom prst="rect">
            <a:avLst/>
          </a:prstGeom>
        </p:spPr>
        <p:txBody>
          <a:bodyPr lIns="81931" tIns="40964" rIns="81931" bIns="4096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7303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968" y="4406801"/>
            <a:ext cx="7773228" cy="1361777"/>
          </a:xfrm>
          <a:prstGeom prst="rect">
            <a:avLst/>
          </a:prstGeom>
        </p:spPr>
        <p:txBody>
          <a:bodyPr lIns="81931" tIns="40964" rIns="81931" bIns="40964"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968" y="2906613"/>
            <a:ext cx="7773228" cy="1500188"/>
          </a:xfrm>
          <a:prstGeom prst="rect">
            <a:avLst/>
          </a:prstGeom>
        </p:spPr>
        <p:txBody>
          <a:bodyPr lIns="81931" tIns="40964" rIns="81931" bIns="40964" anchor="b"/>
          <a:lstStyle>
            <a:lvl1pPr marL="0" indent="0">
              <a:buNone/>
              <a:defRPr sz="1800"/>
            </a:lvl1pPr>
            <a:lvl2pPr marL="409619" indent="0">
              <a:buNone/>
              <a:defRPr sz="1600"/>
            </a:lvl2pPr>
            <a:lvl3pPr marL="819239" indent="0">
              <a:buNone/>
              <a:defRPr sz="1400"/>
            </a:lvl3pPr>
            <a:lvl4pPr marL="1228860" indent="0">
              <a:buNone/>
              <a:defRPr sz="1300"/>
            </a:lvl4pPr>
            <a:lvl5pPr marL="1638479" indent="0">
              <a:buNone/>
              <a:defRPr sz="1300"/>
            </a:lvl5pPr>
            <a:lvl6pPr marL="2048102" indent="0">
              <a:buNone/>
              <a:defRPr sz="1300"/>
            </a:lvl6pPr>
            <a:lvl7pPr marL="2457721" indent="0">
              <a:buNone/>
              <a:defRPr sz="1300"/>
            </a:lvl7pPr>
            <a:lvl8pPr marL="2867341" indent="0">
              <a:buNone/>
              <a:defRPr sz="1300"/>
            </a:lvl8pPr>
            <a:lvl9pPr marL="327696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023090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7" y="275333"/>
            <a:ext cx="8230152" cy="1143000"/>
          </a:xfrm>
          <a:prstGeom prst="rect">
            <a:avLst/>
          </a:prstGeom>
        </p:spPr>
        <p:txBody>
          <a:bodyPr lIns="81931" tIns="40964" rIns="81931" bIns="4096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932" y="1599917"/>
            <a:ext cx="4048815" cy="4525863"/>
          </a:xfrm>
          <a:prstGeom prst="rect">
            <a:avLst/>
          </a:prstGeom>
        </p:spPr>
        <p:txBody>
          <a:bodyPr lIns="81931" tIns="40964" rIns="81931" bIns="40964"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261" y="1599917"/>
            <a:ext cx="4048816" cy="4525863"/>
          </a:xfrm>
          <a:prstGeom prst="rect">
            <a:avLst/>
          </a:prstGeom>
        </p:spPr>
        <p:txBody>
          <a:bodyPr lIns="81931" tIns="40964" rIns="81931" bIns="40964"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7165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7" y="275333"/>
            <a:ext cx="8230152" cy="1143000"/>
          </a:xfrm>
          <a:prstGeom prst="rect">
            <a:avLst/>
          </a:prstGeom>
        </p:spPr>
        <p:txBody>
          <a:bodyPr lIns="81931" tIns="40964" rIns="81931" bIns="40964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924" y="1534433"/>
            <a:ext cx="4040532" cy="639961"/>
          </a:xfrm>
          <a:prstGeom prst="rect">
            <a:avLst/>
          </a:prstGeom>
        </p:spPr>
        <p:txBody>
          <a:bodyPr lIns="81931" tIns="40964" rIns="81931" bIns="40964" anchor="b"/>
          <a:lstStyle>
            <a:lvl1pPr marL="0" indent="0">
              <a:buNone/>
              <a:defRPr sz="2200" b="1"/>
            </a:lvl1pPr>
            <a:lvl2pPr marL="409619" indent="0">
              <a:buNone/>
              <a:defRPr sz="1800" b="1"/>
            </a:lvl2pPr>
            <a:lvl3pPr marL="819239" indent="0">
              <a:buNone/>
              <a:defRPr sz="1600" b="1"/>
            </a:lvl3pPr>
            <a:lvl4pPr marL="1228860" indent="0">
              <a:buNone/>
              <a:defRPr sz="1400" b="1"/>
            </a:lvl4pPr>
            <a:lvl5pPr marL="1638479" indent="0">
              <a:buNone/>
              <a:defRPr sz="1400" b="1"/>
            </a:lvl5pPr>
            <a:lvl6pPr marL="2048102" indent="0">
              <a:buNone/>
              <a:defRPr sz="1400" b="1"/>
            </a:lvl6pPr>
            <a:lvl7pPr marL="2457721" indent="0">
              <a:buNone/>
              <a:defRPr sz="1400" b="1"/>
            </a:lvl7pPr>
            <a:lvl8pPr marL="2867341" indent="0">
              <a:buNone/>
              <a:defRPr sz="1400" b="1"/>
            </a:lvl8pPr>
            <a:lvl9pPr marL="327696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924" y="2174380"/>
            <a:ext cx="4040532" cy="3951386"/>
          </a:xfrm>
          <a:prstGeom prst="rect">
            <a:avLst/>
          </a:prstGeom>
        </p:spPr>
        <p:txBody>
          <a:bodyPr lIns="81931" tIns="40964" rIns="81931" bIns="40964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64" y="1534433"/>
            <a:ext cx="4041913" cy="639961"/>
          </a:xfrm>
          <a:prstGeom prst="rect">
            <a:avLst/>
          </a:prstGeom>
        </p:spPr>
        <p:txBody>
          <a:bodyPr lIns="81931" tIns="40964" rIns="81931" bIns="40964" anchor="b"/>
          <a:lstStyle>
            <a:lvl1pPr marL="0" indent="0">
              <a:buNone/>
              <a:defRPr sz="2200" b="1"/>
            </a:lvl1pPr>
            <a:lvl2pPr marL="409619" indent="0">
              <a:buNone/>
              <a:defRPr sz="1800" b="1"/>
            </a:lvl2pPr>
            <a:lvl3pPr marL="819239" indent="0">
              <a:buNone/>
              <a:defRPr sz="1600" b="1"/>
            </a:lvl3pPr>
            <a:lvl4pPr marL="1228860" indent="0">
              <a:buNone/>
              <a:defRPr sz="1400" b="1"/>
            </a:lvl4pPr>
            <a:lvl5pPr marL="1638479" indent="0">
              <a:buNone/>
              <a:defRPr sz="1400" b="1"/>
            </a:lvl5pPr>
            <a:lvl6pPr marL="2048102" indent="0">
              <a:buNone/>
              <a:defRPr sz="1400" b="1"/>
            </a:lvl6pPr>
            <a:lvl7pPr marL="2457721" indent="0">
              <a:buNone/>
              <a:defRPr sz="1400" b="1"/>
            </a:lvl7pPr>
            <a:lvl8pPr marL="2867341" indent="0">
              <a:buNone/>
              <a:defRPr sz="1400" b="1"/>
            </a:lvl8pPr>
            <a:lvl9pPr marL="327696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64" y="2174380"/>
            <a:ext cx="4041913" cy="3951386"/>
          </a:xfrm>
          <a:prstGeom prst="rect">
            <a:avLst/>
          </a:prstGeom>
        </p:spPr>
        <p:txBody>
          <a:bodyPr lIns="81931" tIns="40964" rIns="81931" bIns="40964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77609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7" y="275333"/>
            <a:ext cx="8230152" cy="1143000"/>
          </a:xfrm>
          <a:prstGeom prst="rect">
            <a:avLst/>
          </a:prstGeom>
        </p:spPr>
        <p:txBody>
          <a:bodyPr lIns="81931" tIns="40964" rIns="81931" bIns="4096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55448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7" y="275333"/>
            <a:ext cx="8230152" cy="1143000"/>
          </a:xfrm>
          <a:prstGeom prst="rect">
            <a:avLst/>
          </a:prstGeom>
        </p:spPr>
        <p:txBody>
          <a:bodyPr lIns="81922" tIns="40959" rIns="81922" bIns="4095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927" y="1599918"/>
            <a:ext cx="8230152" cy="4525863"/>
          </a:xfrm>
          <a:prstGeom prst="rect">
            <a:avLst/>
          </a:prstGeom>
        </p:spPr>
        <p:txBody>
          <a:bodyPr lIns="81922" tIns="40959" rIns="81922" bIns="4095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78008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257986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4" y="272356"/>
            <a:ext cx="3007967" cy="1162347"/>
          </a:xfrm>
          <a:prstGeom prst="rect">
            <a:avLst/>
          </a:prstGeom>
        </p:spPr>
        <p:txBody>
          <a:bodyPr lIns="81931" tIns="40964" rIns="81931" bIns="40964"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328" y="272356"/>
            <a:ext cx="5111750" cy="5853410"/>
          </a:xfrm>
          <a:prstGeom prst="rect">
            <a:avLst/>
          </a:prstGeom>
        </p:spPr>
        <p:txBody>
          <a:bodyPr lIns="81931" tIns="40964" rIns="81931" bIns="40964"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924" y="1434708"/>
            <a:ext cx="3007967" cy="4691063"/>
          </a:xfrm>
          <a:prstGeom prst="rect">
            <a:avLst/>
          </a:prstGeom>
        </p:spPr>
        <p:txBody>
          <a:bodyPr lIns="81931" tIns="40964" rIns="81931" bIns="40964"/>
          <a:lstStyle>
            <a:lvl1pPr marL="0" indent="0">
              <a:buNone/>
              <a:defRPr sz="1300"/>
            </a:lvl1pPr>
            <a:lvl2pPr marL="409619" indent="0">
              <a:buNone/>
              <a:defRPr sz="1100"/>
            </a:lvl2pPr>
            <a:lvl3pPr marL="819239" indent="0">
              <a:buNone/>
              <a:defRPr sz="900"/>
            </a:lvl3pPr>
            <a:lvl4pPr marL="1228860" indent="0">
              <a:buNone/>
              <a:defRPr sz="800"/>
            </a:lvl4pPr>
            <a:lvl5pPr marL="1638479" indent="0">
              <a:buNone/>
              <a:defRPr sz="800"/>
            </a:lvl5pPr>
            <a:lvl6pPr marL="2048102" indent="0">
              <a:buNone/>
              <a:defRPr sz="800"/>
            </a:lvl6pPr>
            <a:lvl7pPr marL="2457721" indent="0">
              <a:buNone/>
              <a:defRPr sz="800"/>
            </a:lvl7pPr>
            <a:lvl8pPr marL="2867341" indent="0">
              <a:buNone/>
              <a:defRPr sz="800"/>
            </a:lvl8pPr>
            <a:lvl9pPr marL="327696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870099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805" y="4801195"/>
            <a:ext cx="5487229" cy="565547"/>
          </a:xfrm>
          <a:prstGeom prst="rect">
            <a:avLst/>
          </a:prstGeom>
        </p:spPr>
        <p:txBody>
          <a:bodyPr lIns="81931" tIns="40964" rIns="81931" bIns="40964"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805" y="613172"/>
            <a:ext cx="5487229" cy="4115098"/>
          </a:xfrm>
          <a:prstGeom prst="rect">
            <a:avLst/>
          </a:prstGeom>
        </p:spPr>
        <p:txBody>
          <a:bodyPr lIns="81931" tIns="40964" rIns="81931" bIns="40964"/>
          <a:lstStyle>
            <a:lvl1pPr marL="0" indent="0">
              <a:buNone/>
              <a:defRPr sz="2900"/>
            </a:lvl1pPr>
            <a:lvl2pPr marL="409619" indent="0">
              <a:buNone/>
              <a:defRPr sz="2500"/>
            </a:lvl2pPr>
            <a:lvl3pPr marL="819239" indent="0">
              <a:buNone/>
              <a:defRPr sz="2200"/>
            </a:lvl3pPr>
            <a:lvl4pPr marL="1228860" indent="0">
              <a:buNone/>
              <a:defRPr sz="1800"/>
            </a:lvl4pPr>
            <a:lvl5pPr marL="1638479" indent="0">
              <a:buNone/>
              <a:defRPr sz="1800"/>
            </a:lvl5pPr>
            <a:lvl6pPr marL="2048102" indent="0">
              <a:buNone/>
              <a:defRPr sz="1800"/>
            </a:lvl6pPr>
            <a:lvl7pPr marL="2457721" indent="0">
              <a:buNone/>
              <a:defRPr sz="1800"/>
            </a:lvl7pPr>
            <a:lvl8pPr marL="2867341" indent="0">
              <a:buNone/>
              <a:defRPr sz="1800"/>
            </a:lvl8pPr>
            <a:lvl9pPr marL="3276960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805" y="5366750"/>
            <a:ext cx="5487229" cy="805161"/>
          </a:xfrm>
          <a:prstGeom prst="rect">
            <a:avLst/>
          </a:prstGeom>
        </p:spPr>
        <p:txBody>
          <a:bodyPr lIns="81931" tIns="40964" rIns="81931" bIns="40964"/>
          <a:lstStyle>
            <a:lvl1pPr marL="0" indent="0">
              <a:buNone/>
              <a:defRPr sz="1300"/>
            </a:lvl1pPr>
            <a:lvl2pPr marL="409619" indent="0">
              <a:buNone/>
              <a:defRPr sz="1100"/>
            </a:lvl2pPr>
            <a:lvl3pPr marL="819239" indent="0">
              <a:buNone/>
              <a:defRPr sz="900"/>
            </a:lvl3pPr>
            <a:lvl4pPr marL="1228860" indent="0">
              <a:buNone/>
              <a:defRPr sz="800"/>
            </a:lvl4pPr>
            <a:lvl5pPr marL="1638479" indent="0">
              <a:buNone/>
              <a:defRPr sz="800"/>
            </a:lvl5pPr>
            <a:lvl6pPr marL="2048102" indent="0">
              <a:buNone/>
              <a:defRPr sz="800"/>
            </a:lvl6pPr>
            <a:lvl7pPr marL="2457721" indent="0">
              <a:buNone/>
              <a:defRPr sz="800"/>
            </a:lvl7pPr>
            <a:lvl8pPr marL="2867341" indent="0">
              <a:buNone/>
              <a:defRPr sz="800"/>
            </a:lvl8pPr>
            <a:lvl9pPr marL="327696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387430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7" y="275333"/>
            <a:ext cx="8230152" cy="1143000"/>
          </a:xfrm>
          <a:prstGeom prst="rect">
            <a:avLst/>
          </a:prstGeom>
        </p:spPr>
        <p:txBody>
          <a:bodyPr lIns="81931" tIns="40964" rIns="81931" bIns="4096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927" y="1599917"/>
            <a:ext cx="8230152" cy="4525863"/>
          </a:xfrm>
          <a:prstGeom prst="rect">
            <a:avLst/>
          </a:prstGeom>
        </p:spPr>
        <p:txBody>
          <a:bodyPr vert="eaVert" lIns="81931" tIns="40964" rIns="81931" bIns="4096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1210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229" y="275333"/>
            <a:ext cx="2056848" cy="5850433"/>
          </a:xfrm>
          <a:prstGeom prst="rect">
            <a:avLst/>
          </a:prstGeom>
        </p:spPr>
        <p:txBody>
          <a:bodyPr vert="eaVert" lIns="81931" tIns="40964" rIns="81931" bIns="4096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924" y="275333"/>
            <a:ext cx="6040783" cy="5850433"/>
          </a:xfrm>
          <a:prstGeom prst="rect">
            <a:avLst/>
          </a:prstGeom>
        </p:spPr>
        <p:txBody>
          <a:bodyPr vert="eaVert" lIns="81931" tIns="40964" rIns="81931" bIns="4096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1762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6927" y="275333"/>
            <a:ext cx="8230152" cy="5850433"/>
          </a:xfrm>
          <a:prstGeom prst="rect">
            <a:avLst/>
          </a:prstGeom>
        </p:spPr>
        <p:txBody>
          <a:bodyPr lIns="81931" tIns="40964" rIns="81931" bIns="4096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06621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6927" y="275333"/>
            <a:ext cx="8230152" cy="1143000"/>
          </a:xfrm>
          <a:prstGeom prst="rect">
            <a:avLst/>
          </a:prstGeom>
        </p:spPr>
        <p:txBody>
          <a:bodyPr lIns="81931" tIns="40964" rIns="81931" bIns="4096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6932" y="1599903"/>
            <a:ext cx="4048815" cy="2190750"/>
          </a:xfrm>
          <a:prstGeom prst="rect">
            <a:avLst/>
          </a:prstGeom>
        </p:spPr>
        <p:txBody>
          <a:bodyPr lIns="81931" tIns="40964" rIns="81931" bIns="4096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8261" y="1599903"/>
            <a:ext cx="4048816" cy="2190750"/>
          </a:xfrm>
          <a:prstGeom prst="rect">
            <a:avLst/>
          </a:prstGeom>
        </p:spPr>
        <p:txBody>
          <a:bodyPr lIns="81931" tIns="40964" rIns="81931" bIns="4096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6932" y="3933528"/>
            <a:ext cx="4048815" cy="2192238"/>
          </a:xfrm>
          <a:prstGeom prst="rect">
            <a:avLst/>
          </a:prstGeom>
        </p:spPr>
        <p:txBody>
          <a:bodyPr lIns="81931" tIns="40964" rIns="81931" bIns="4096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8261" y="3933528"/>
            <a:ext cx="4048816" cy="2192238"/>
          </a:xfrm>
          <a:prstGeom prst="rect">
            <a:avLst/>
          </a:prstGeom>
        </p:spPr>
        <p:txBody>
          <a:bodyPr lIns="81931" tIns="40964" rIns="81931" bIns="4096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40253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079" y="2129731"/>
            <a:ext cx="7771848" cy="1470422"/>
          </a:xfrm>
          <a:prstGeom prst="rect">
            <a:avLst/>
          </a:prstGeom>
        </p:spPr>
        <p:txBody>
          <a:bodyPr lIns="81949" tIns="40973" rIns="81949" bIns="4097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152" y="3885915"/>
            <a:ext cx="6399696" cy="1753195"/>
          </a:xfrm>
          <a:prstGeom prst="rect">
            <a:avLst/>
          </a:prstGeom>
        </p:spPr>
        <p:txBody>
          <a:bodyPr lIns="81949" tIns="40973" rIns="81949" bIns="40973"/>
          <a:lstStyle>
            <a:lvl1pPr marL="0" indent="0" algn="ctr">
              <a:buNone/>
              <a:defRPr/>
            </a:lvl1pPr>
            <a:lvl2pPr marL="409715" indent="0" algn="ctr">
              <a:buNone/>
              <a:defRPr/>
            </a:lvl2pPr>
            <a:lvl3pPr marL="819431" indent="0" algn="ctr">
              <a:buNone/>
              <a:defRPr/>
            </a:lvl3pPr>
            <a:lvl4pPr marL="1229147" indent="0" algn="ctr">
              <a:buNone/>
              <a:defRPr/>
            </a:lvl4pPr>
            <a:lvl5pPr marL="1638863" indent="0" algn="ctr">
              <a:buNone/>
              <a:defRPr/>
            </a:lvl5pPr>
            <a:lvl6pPr marL="2048580" indent="0" algn="ctr">
              <a:buNone/>
              <a:defRPr/>
            </a:lvl6pPr>
            <a:lvl7pPr marL="2458296" indent="0" algn="ctr">
              <a:buNone/>
              <a:defRPr/>
            </a:lvl7pPr>
            <a:lvl8pPr marL="2868011" indent="0" algn="ctr">
              <a:buNone/>
              <a:defRPr/>
            </a:lvl8pPr>
            <a:lvl9pPr marL="327772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2694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7" y="275333"/>
            <a:ext cx="8230152" cy="1143000"/>
          </a:xfrm>
          <a:prstGeom prst="rect">
            <a:avLst/>
          </a:prstGeom>
        </p:spPr>
        <p:txBody>
          <a:bodyPr lIns="81949" tIns="40973" rIns="81949" bIns="4097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927" y="1599915"/>
            <a:ext cx="8230152" cy="4525863"/>
          </a:xfrm>
          <a:prstGeom prst="rect">
            <a:avLst/>
          </a:prstGeom>
        </p:spPr>
        <p:txBody>
          <a:bodyPr lIns="81949" tIns="40973" rIns="81949" bIns="4097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03618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968" y="4406801"/>
            <a:ext cx="7773228" cy="1361777"/>
          </a:xfrm>
          <a:prstGeom prst="rect">
            <a:avLst/>
          </a:prstGeom>
        </p:spPr>
        <p:txBody>
          <a:bodyPr lIns="81949" tIns="40973" rIns="81949" bIns="40973"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968" y="2906613"/>
            <a:ext cx="7773228" cy="1500188"/>
          </a:xfrm>
          <a:prstGeom prst="rect">
            <a:avLst/>
          </a:prstGeom>
        </p:spPr>
        <p:txBody>
          <a:bodyPr lIns="81949" tIns="40973" rIns="81949" bIns="40973" anchor="b"/>
          <a:lstStyle>
            <a:lvl1pPr marL="0" indent="0">
              <a:buNone/>
              <a:defRPr sz="1800"/>
            </a:lvl1pPr>
            <a:lvl2pPr marL="409715" indent="0">
              <a:buNone/>
              <a:defRPr sz="1600"/>
            </a:lvl2pPr>
            <a:lvl3pPr marL="819431" indent="0">
              <a:buNone/>
              <a:defRPr sz="1400"/>
            </a:lvl3pPr>
            <a:lvl4pPr marL="1229147" indent="0">
              <a:buNone/>
              <a:defRPr sz="1300"/>
            </a:lvl4pPr>
            <a:lvl5pPr marL="1638863" indent="0">
              <a:buNone/>
              <a:defRPr sz="1300"/>
            </a:lvl5pPr>
            <a:lvl6pPr marL="2048580" indent="0">
              <a:buNone/>
              <a:defRPr sz="1300"/>
            </a:lvl6pPr>
            <a:lvl7pPr marL="2458296" indent="0">
              <a:buNone/>
              <a:defRPr sz="1300"/>
            </a:lvl7pPr>
            <a:lvl8pPr marL="2868011" indent="0">
              <a:buNone/>
              <a:defRPr sz="1300"/>
            </a:lvl8pPr>
            <a:lvl9pPr marL="3277727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014143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968" y="4406801"/>
            <a:ext cx="7773228" cy="1361777"/>
          </a:xfrm>
          <a:prstGeom prst="rect">
            <a:avLst/>
          </a:prstGeom>
        </p:spPr>
        <p:txBody>
          <a:bodyPr lIns="81922" tIns="40959" rIns="81922" bIns="40959"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968" y="2906613"/>
            <a:ext cx="7773228" cy="1500188"/>
          </a:xfrm>
          <a:prstGeom prst="rect">
            <a:avLst/>
          </a:prstGeom>
        </p:spPr>
        <p:txBody>
          <a:bodyPr lIns="81922" tIns="40959" rIns="81922" bIns="40959" anchor="b"/>
          <a:lstStyle>
            <a:lvl1pPr marL="0" indent="0">
              <a:buNone/>
              <a:defRPr sz="1800"/>
            </a:lvl1pPr>
            <a:lvl2pPr marL="409571" indent="0">
              <a:buNone/>
              <a:defRPr sz="1600"/>
            </a:lvl2pPr>
            <a:lvl3pPr marL="819143" indent="0">
              <a:buNone/>
              <a:defRPr sz="1400"/>
            </a:lvl3pPr>
            <a:lvl4pPr marL="1228716" indent="0">
              <a:buNone/>
              <a:defRPr sz="1300"/>
            </a:lvl4pPr>
            <a:lvl5pPr marL="1638287" indent="0">
              <a:buNone/>
              <a:defRPr sz="1300"/>
            </a:lvl5pPr>
            <a:lvl6pPr marL="2047862" indent="0">
              <a:buNone/>
              <a:defRPr sz="1300"/>
            </a:lvl6pPr>
            <a:lvl7pPr marL="2457434" indent="0">
              <a:buNone/>
              <a:defRPr sz="1300"/>
            </a:lvl7pPr>
            <a:lvl8pPr marL="2867005" indent="0">
              <a:buNone/>
              <a:defRPr sz="1300"/>
            </a:lvl8pPr>
            <a:lvl9pPr marL="3276577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016868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7" y="275333"/>
            <a:ext cx="8230152" cy="1143000"/>
          </a:xfrm>
          <a:prstGeom prst="rect">
            <a:avLst/>
          </a:prstGeom>
        </p:spPr>
        <p:txBody>
          <a:bodyPr lIns="81949" tIns="40973" rIns="81949" bIns="4097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932" y="1599915"/>
            <a:ext cx="4048815" cy="4525863"/>
          </a:xfrm>
          <a:prstGeom prst="rect">
            <a:avLst/>
          </a:prstGeom>
        </p:spPr>
        <p:txBody>
          <a:bodyPr lIns="81949" tIns="40973" rIns="81949" bIns="40973"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261" y="1599915"/>
            <a:ext cx="4048816" cy="4525863"/>
          </a:xfrm>
          <a:prstGeom prst="rect">
            <a:avLst/>
          </a:prstGeom>
        </p:spPr>
        <p:txBody>
          <a:bodyPr lIns="81949" tIns="40973" rIns="81949" bIns="40973"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9432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7" y="275333"/>
            <a:ext cx="8230152" cy="1143000"/>
          </a:xfrm>
          <a:prstGeom prst="rect">
            <a:avLst/>
          </a:prstGeom>
        </p:spPr>
        <p:txBody>
          <a:bodyPr lIns="81949" tIns="40973" rIns="81949" bIns="40973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924" y="1534431"/>
            <a:ext cx="4040532" cy="639961"/>
          </a:xfrm>
          <a:prstGeom prst="rect">
            <a:avLst/>
          </a:prstGeom>
        </p:spPr>
        <p:txBody>
          <a:bodyPr lIns="81949" tIns="40973" rIns="81949" bIns="40973" anchor="b"/>
          <a:lstStyle>
            <a:lvl1pPr marL="0" indent="0">
              <a:buNone/>
              <a:defRPr sz="2200" b="1"/>
            </a:lvl1pPr>
            <a:lvl2pPr marL="409715" indent="0">
              <a:buNone/>
              <a:defRPr sz="1800" b="1"/>
            </a:lvl2pPr>
            <a:lvl3pPr marL="819431" indent="0">
              <a:buNone/>
              <a:defRPr sz="1600" b="1"/>
            </a:lvl3pPr>
            <a:lvl4pPr marL="1229147" indent="0">
              <a:buNone/>
              <a:defRPr sz="1400" b="1"/>
            </a:lvl4pPr>
            <a:lvl5pPr marL="1638863" indent="0">
              <a:buNone/>
              <a:defRPr sz="1400" b="1"/>
            </a:lvl5pPr>
            <a:lvl6pPr marL="2048580" indent="0">
              <a:buNone/>
              <a:defRPr sz="1400" b="1"/>
            </a:lvl6pPr>
            <a:lvl7pPr marL="2458296" indent="0">
              <a:buNone/>
              <a:defRPr sz="1400" b="1"/>
            </a:lvl7pPr>
            <a:lvl8pPr marL="2868011" indent="0">
              <a:buNone/>
              <a:defRPr sz="1400" b="1"/>
            </a:lvl8pPr>
            <a:lvl9pPr marL="3277727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924" y="2174380"/>
            <a:ext cx="4040532" cy="3951386"/>
          </a:xfrm>
          <a:prstGeom prst="rect">
            <a:avLst/>
          </a:prstGeom>
        </p:spPr>
        <p:txBody>
          <a:bodyPr lIns="81949" tIns="40973" rIns="81949" bIns="40973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64" y="1534431"/>
            <a:ext cx="4041913" cy="639961"/>
          </a:xfrm>
          <a:prstGeom prst="rect">
            <a:avLst/>
          </a:prstGeom>
        </p:spPr>
        <p:txBody>
          <a:bodyPr lIns="81949" tIns="40973" rIns="81949" bIns="40973" anchor="b"/>
          <a:lstStyle>
            <a:lvl1pPr marL="0" indent="0">
              <a:buNone/>
              <a:defRPr sz="2200" b="1"/>
            </a:lvl1pPr>
            <a:lvl2pPr marL="409715" indent="0">
              <a:buNone/>
              <a:defRPr sz="1800" b="1"/>
            </a:lvl2pPr>
            <a:lvl3pPr marL="819431" indent="0">
              <a:buNone/>
              <a:defRPr sz="1600" b="1"/>
            </a:lvl3pPr>
            <a:lvl4pPr marL="1229147" indent="0">
              <a:buNone/>
              <a:defRPr sz="1400" b="1"/>
            </a:lvl4pPr>
            <a:lvl5pPr marL="1638863" indent="0">
              <a:buNone/>
              <a:defRPr sz="1400" b="1"/>
            </a:lvl5pPr>
            <a:lvl6pPr marL="2048580" indent="0">
              <a:buNone/>
              <a:defRPr sz="1400" b="1"/>
            </a:lvl6pPr>
            <a:lvl7pPr marL="2458296" indent="0">
              <a:buNone/>
              <a:defRPr sz="1400" b="1"/>
            </a:lvl7pPr>
            <a:lvl8pPr marL="2868011" indent="0">
              <a:buNone/>
              <a:defRPr sz="1400" b="1"/>
            </a:lvl8pPr>
            <a:lvl9pPr marL="3277727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64" y="2174380"/>
            <a:ext cx="4041913" cy="3951386"/>
          </a:xfrm>
          <a:prstGeom prst="rect">
            <a:avLst/>
          </a:prstGeom>
        </p:spPr>
        <p:txBody>
          <a:bodyPr lIns="81949" tIns="40973" rIns="81949" bIns="40973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52715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7" y="275333"/>
            <a:ext cx="8230152" cy="1143000"/>
          </a:xfrm>
          <a:prstGeom prst="rect">
            <a:avLst/>
          </a:prstGeom>
        </p:spPr>
        <p:txBody>
          <a:bodyPr lIns="81949" tIns="40973" rIns="81949" bIns="4097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71128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866963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4" y="272356"/>
            <a:ext cx="3007967" cy="1162347"/>
          </a:xfrm>
          <a:prstGeom prst="rect">
            <a:avLst/>
          </a:prstGeom>
        </p:spPr>
        <p:txBody>
          <a:bodyPr lIns="81949" tIns="40973" rIns="81949" bIns="40973"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328" y="272356"/>
            <a:ext cx="5111750" cy="5853410"/>
          </a:xfrm>
          <a:prstGeom prst="rect">
            <a:avLst/>
          </a:prstGeom>
        </p:spPr>
        <p:txBody>
          <a:bodyPr lIns="81949" tIns="40973" rIns="81949" bIns="40973"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924" y="1434708"/>
            <a:ext cx="3007967" cy="4691063"/>
          </a:xfrm>
          <a:prstGeom prst="rect">
            <a:avLst/>
          </a:prstGeom>
        </p:spPr>
        <p:txBody>
          <a:bodyPr lIns="81949" tIns="40973" rIns="81949" bIns="40973"/>
          <a:lstStyle>
            <a:lvl1pPr marL="0" indent="0">
              <a:buNone/>
              <a:defRPr sz="1300"/>
            </a:lvl1pPr>
            <a:lvl2pPr marL="409715" indent="0">
              <a:buNone/>
              <a:defRPr sz="1100"/>
            </a:lvl2pPr>
            <a:lvl3pPr marL="819431" indent="0">
              <a:buNone/>
              <a:defRPr sz="900"/>
            </a:lvl3pPr>
            <a:lvl4pPr marL="1229147" indent="0">
              <a:buNone/>
              <a:defRPr sz="800"/>
            </a:lvl4pPr>
            <a:lvl5pPr marL="1638863" indent="0">
              <a:buNone/>
              <a:defRPr sz="800"/>
            </a:lvl5pPr>
            <a:lvl6pPr marL="2048580" indent="0">
              <a:buNone/>
              <a:defRPr sz="800"/>
            </a:lvl6pPr>
            <a:lvl7pPr marL="2458296" indent="0">
              <a:buNone/>
              <a:defRPr sz="800"/>
            </a:lvl7pPr>
            <a:lvl8pPr marL="2868011" indent="0">
              <a:buNone/>
              <a:defRPr sz="800"/>
            </a:lvl8pPr>
            <a:lvl9pPr marL="3277727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3392783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805" y="4801195"/>
            <a:ext cx="5487229" cy="565547"/>
          </a:xfrm>
          <a:prstGeom prst="rect">
            <a:avLst/>
          </a:prstGeom>
        </p:spPr>
        <p:txBody>
          <a:bodyPr lIns="81949" tIns="40973" rIns="81949" bIns="40973"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805" y="613172"/>
            <a:ext cx="5487229" cy="4115098"/>
          </a:xfrm>
          <a:prstGeom prst="rect">
            <a:avLst/>
          </a:prstGeom>
        </p:spPr>
        <p:txBody>
          <a:bodyPr lIns="81949" tIns="40973" rIns="81949" bIns="40973"/>
          <a:lstStyle>
            <a:lvl1pPr marL="0" indent="0">
              <a:buNone/>
              <a:defRPr sz="2900"/>
            </a:lvl1pPr>
            <a:lvl2pPr marL="409715" indent="0">
              <a:buNone/>
              <a:defRPr sz="2500"/>
            </a:lvl2pPr>
            <a:lvl3pPr marL="819431" indent="0">
              <a:buNone/>
              <a:defRPr sz="2200"/>
            </a:lvl3pPr>
            <a:lvl4pPr marL="1229147" indent="0">
              <a:buNone/>
              <a:defRPr sz="1800"/>
            </a:lvl4pPr>
            <a:lvl5pPr marL="1638863" indent="0">
              <a:buNone/>
              <a:defRPr sz="1800"/>
            </a:lvl5pPr>
            <a:lvl6pPr marL="2048580" indent="0">
              <a:buNone/>
              <a:defRPr sz="1800"/>
            </a:lvl6pPr>
            <a:lvl7pPr marL="2458296" indent="0">
              <a:buNone/>
              <a:defRPr sz="1800"/>
            </a:lvl7pPr>
            <a:lvl8pPr marL="2868011" indent="0">
              <a:buNone/>
              <a:defRPr sz="1800"/>
            </a:lvl8pPr>
            <a:lvl9pPr marL="3277727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805" y="5366750"/>
            <a:ext cx="5487229" cy="805161"/>
          </a:xfrm>
          <a:prstGeom prst="rect">
            <a:avLst/>
          </a:prstGeom>
        </p:spPr>
        <p:txBody>
          <a:bodyPr lIns="81949" tIns="40973" rIns="81949" bIns="40973"/>
          <a:lstStyle>
            <a:lvl1pPr marL="0" indent="0">
              <a:buNone/>
              <a:defRPr sz="1300"/>
            </a:lvl1pPr>
            <a:lvl2pPr marL="409715" indent="0">
              <a:buNone/>
              <a:defRPr sz="1100"/>
            </a:lvl2pPr>
            <a:lvl3pPr marL="819431" indent="0">
              <a:buNone/>
              <a:defRPr sz="900"/>
            </a:lvl3pPr>
            <a:lvl4pPr marL="1229147" indent="0">
              <a:buNone/>
              <a:defRPr sz="800"/>
            </a:lvl4pPr>
            <a:lvl5pPr marL="1638863" indent="0">
              <a:buNone/>
              <a:defRPr sz="800"/>
            </a:lvl5pPr>
            <a:lvl6pPr marL="2048580" indent="0">
              <a:buNone/>
              <a:defRPr sz="800"/>
            </a:lvl6pPr>
            <a:lvl7pPr marL="2458296" indent="0">
              <a:buNone/>
              <a:defRPr sz="800"/>
            </a:lvl7pPr>
            <a:lvl8pPr marL="2868011" indent="0">
              <a:buNone/>
              <a:defRPr sz="800"/>
            </a:lvl8pPr>
            <a:lvl9pPr marL="3277727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0555815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7" y="275333"/>
            <a:ext cx="8230152" cy="1143000"/>
          </a:xfrm>
          <a:prstGeom prst="rect">
            <a:avLst/>
          </a:prstGeom>
        </p:spPr>
        <p:txBody>
          <a:bodyPr lIns="81949" tIns="40973" rIns="81949" bIns="4097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927" y="1599915"/>
            <a:ext cx="8230152" cy="4525863"/>
          </a:xfrm>
          <a:prstGeom prst="rect">
            <a:avLst/>
          </a:prstGeom>
        </p:spPr>
        <p:txBody>
          <a:bodyPr vert="eaVert" lIns="81949" tIns="40973" rIns="81949" bIns="4097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21386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229" y="275333"/>
            <a:ext cx="2056848" cy="5850433"/>
          </a:xfrm>
          <a:prstGeom prst="rect">
            <a:avLst/>
          </a:prstGeom>
        </p:spPr>
        <p:txBody>
          <a:bodyPr vert="eaVert" lIns="81949" tIns="40973" rIns="81949" bIns="4097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924" y="275333"/>
            <a:ext cx="6040783" cy="5850433"/>
          </a:xfrm>
          <a:prstGeom prst="rect">
            <a:avLst/>
          </a:prstGeom>
        </p:spPr>
        <p:txBody>
          <a:bodyPr vert="eaVert" lIns="81949" tIns="40973" rIns="81949" bIns="4097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14896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6927" y="275333"/>
            <a:ext cx="8230152" cy="5850433"/>
          </a:xfrm>
          <a:prstGeom prst="rect">
            <a:avLst/>
          </a:prstGeom>
        </p:spPr>
        <p:txBody>
          <a:bodyPr lIns="81949" tIns="40973" rIns="81949" bIns="4097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20206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6927" y="275333"/>
            <a:ext cx="8230152" cy="1143000"/>
          </a:xfrm>
          <a:prstGeom prst="rect">
            <a:avLst/>
          </a:prstGeom>
        </p:spPr>
        <p:txBody>
          <a:bodyPr lIns="81949" tIns="40973" rIns="81949" bIns="4097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6932" y="1599903"/>
            <a:ext cx="4048815" cy="2190750"/>
          </a:xfrm>
          <a:prstGeom prst="rect">
            <a:avLst/>
          </a:prstGeom>
        </p:spPr>
        <p:txBody>
          <a:bodyPr lIns="81949" tIns="40973" rIns="81949" bIns="4097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8261" y="1599903"/>
            <a:ext cx="4048816" cy="2190750"/>
          </a:xfrm>
          <a:prstGeom prst="rect">
            <a:avLst/>
          </a:prstGeom>
        </p:spPr>
        <p:txBody>
          <a:bodyPr lIns="81949" tIns="40973" rIns="81949" bIns="4097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6932" y="3933528"/>
            <a:ext cx="4048815" cy="2192238"/>
          </a:xfrm>
          <a:prstGeom prst="rect">
            <a:avLst/>
          </a:prstGeom>
        </p:spPr>
        <p:txBody>
          <a:bodyPr lIns="81949" tIns="40973" rIns="81949" bIns="4097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8261" y="3933528"/>
            <a:ext cx="4048816" cy="2192238"/>
          </a:xfrm>
          <a:prstGeom prst="rect">
            <a:avLst/>
          </a:prstGeom>
        </p:spPr>
        <p:txBody>
          <a:bodyPr lIns="81949" tIns="40973" rIns="81949" bIns="4097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21052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7" y="275333"/>
            <a:ext cx="8230152" cy="1143000"/>
          </a:xfrm>
          <a:prstGeom prst="rect">
            <a:avLst/>
          </a:prstGeom>
        </p:spPr>
        <p:txBody>
          <a:bodyPr lIns="81922" tIns="40959" rIns="81922" bIns="4095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932" y="1599918"/>
            <a:ext cx="4048815" cy="4525863"/>
          </a:xfrm>
          <a:prstGeom prst="rect">
            <a:avLst/>
          </a:prstGeom>
        </p:spPr>
        <p:txBody>
          <a:bodyPr lIns="81922" tIns="40959" rIns="81922" bIns="40959"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261" y="1599918"/>
            <a:ext cx="4048816" cy="4525863"/>
          </a:xfrm>
          <a:prstGeom prst="rect">
            <a:avLst/>
          </a:prstGeom>
        </p:spPr>
        <p:txBody>
          <a:bodyPr lIns="81922" tIns="40959" rIns="81922" bIns="40959"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99173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079" y="2129731"/>
            <a:ext cx="7771848" cy="1470422"/>
          </a:xfrm>
          <a:prstGeom prst="rect">
            <a:avLst/>
          </a:prstGeom>
        </p:spPr>
        <p:txBody>
          <a:bodyPr lIns="81976" tIns="40986" rIns="81976" bIns="4098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152" y="3885912"/>
            <a:ext cx="6399696" cy="1753195"/>
          </a:xfrm>
          <a:prstGeom prst="rect">
            <a:avLst/>
          </a:prstGeom>
        </p:spPr>
        <p:txBody>
          <a:bodyPr lIns="81976" tIns="40986" rIns="81976" bIns="40986"/>
          <a:lstStyle>
            <a:lvl1pPr marL="0" indent="0" algn="ctr">
              <a:buNone/>
              <a:defRPr/>
            </a:lvl1pPr>
            <a:lvl2pPr marL="409859" indent="0" algn="ctr">
              <a:buNone/>
              <a:defRPr/>
            </a:lvl2pPr>
            <a:lvl3pPr marL="819719" indent="0" algn="ctr">
              <a:buNone/>
              <a:defRPr/>
            </a:lvl3pPr>
            <a:lvl4pPr marL="1229579" indent="0" algn="ctr">
              <a:buNone/>
              <a:defRPr/>
            </a:lvl4pPr>
            <a:lvl5pPr marL="1639439" indent="0" algn="ctr">
              <a:buNone/>
              <a:defRPr/>
            </a:lvl5pPr>
            <a:lvl6pPr marL="2049298" indent="0" algn="ctr">
              <a:buNone/>
              <a:defRPr/>
            </a:lvl6pPr>
            <a:lvl7pPr marL="2459159" indent="0" algn="ctr">
              <a:buNone/>
              <a:defRPr/>
            </a:lvl7pPr>
            <a:lvl8pPr marL="2869017" indent="0" algn="ctr">
              <a:buNone/>
              <a:defRPr/>
            </a:lvl8pPr>
            <a:lvl9pPr marL="327887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7325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7" y="275333"/>
            <a:ext cx="8230152" cy="1143000"/>
          </a:xfrm>
          <a:prstGeom prst="rect">
            <a:avLst/>
          </a:prstGeom>
        </p:spPr>
        <p:txBody>
          <a:bodyPr lIns="81976" tIns="40986" rIns="81976" bIns="4098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927" y="1599912"/>
            <a:ext cx="8230152" cy="4525863"/>
          </a:xfrm>
          <a:prstGeom prst="rect">
            <a:avLst/>
          </a:prstGeom>
        </p:spPr>
        <p:txBody>
          <a:bodyPr lIns="81976" tIns="40986" rIns="81976" bIns="4098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03169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968" y="4406801"/>
            <a:ext cx="7773228" cy="1361777"/>
          </a:xfrm>
          <a:prstGeom prst="rect">
            <a:avLst/>
          </a:prstGeom>
        </p:spPr>
        <p:txBody>
          <a:bodyPr lIns="81976" tIns="40986" rIns="81976" bIns="40986"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968" y="2906613"/>
            <a:ext cx="7773228" cy="1500188"/>
          </a:xfrm>
          <a:prstGeom prst="rect">
            <a:avLst/>
          </a:prstGeom>
        </p:spPr>
        <p:txBody>
          <a:bodyPr lIns="81976" tIns="40986" rIns="81976" bIns="40986" anchor="b"/>
          <a:lstStyle>
            <a:lvl1pPr marL="0" indent="0">
              <a:buNone/>
              <a:defRPr sz="1800"/>
            </a:lvl1pPr>
            <a:lvl2pPr marL="409859" indent="0">
              <a:buNone/>
              <a:defRPr sz="1600"/>
            </a:lvl2pPr>
            <a:lvl3pPr marL="819719" indent="0">
              <a:buNone/>
              <a:defRPr sz="1400"/>
            </a:lvl3pPr>
            <a:lvl4pPr marL="1229579" indent="0">
              <a:buNone/>
              <a:defRPr sz="1300"/>
            </a:lvl4pPr>
            <a:lvl5pPr marL="1639439" indent="0">
              <a:buNone/>
              <a:defRPr sz="1300"/>
            </a:lvl5pPr>
            <a:lvl6pPr marL="2049298" indent="0">
              <a:buNone/>
              <a:defRPr sz="1300"/>
            </a:lvl6pPr>
            <a:lvl7pPr marL="2459159" indent="0">
              <a:buNone/>
              <a:defRPr sz="1300"/>
            </a:lvl7pPr>
            <a:lvl8pPr marL="2869017" indent="0">
              <a:buNone/>
              <a:defRPr sz="1300"/>
            </a:lvl8pPr>
            <a:lvl9pPr marL="3278876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606718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7" y="275333"/>
            <a:ext cx="8230152" cy="1143000"/>
          </a:xfrm>
          <a:prstGeom prst="rect">
            <a:avLst/>
          </a:prstGeom>
        </p:spPr>
        <p:txBody>
          <a:bodyPr lIns="81976" tIns="40986" rIns="81976" bIns="4098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932" y="1599912"/>
            <a:ext cx="4048815" cy="4525863"/>
          </a:xfrm>
          <a:prstGeom prst="rect">
            <a:avLst/>
          </a:prstGeom>
        </p:spPr>
        <p:txBody>
          <a:bodyPr lIns="81976" tIns="40986" rIns="81976" bIns="40986"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261" y="1599912"/>
            <a:ext cx="4048816" cy="4525863"/>
          </a:xfrm>
          <a:prstGeom prst="rect">
            <a:avLst/>
          </a:prstGeom>
        </p:spPr>
        <p:txBody>
          <a:bodyPr lIns="81976" tIns="40986" rIns="81976" bIns="40986"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42462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7" y="275333"/>
            <a:ext cx="8230152" cy="1143000"/>
          </a:xfrm>
          <a:prstGeom prst="rect">
            <a:avLst/>
          </a:prstGeom>
        </p:spPr>
        <p:txBody>
          <a:bodyPr lIns="81976" tIns="40986" rIns="81976" bIns="40986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924" y="1534428"/>
            <a:ext cx="4040532" cy="639961"/>
          </a:xfrm>
          <a:prstGeom prst="rect">
            <a:avLst/>
          </a:prstGeom>
        </p:spPr>
        <p:txBody>
          <a:bodyPr lIns="81976" tIns="40986" rIns="81976" bIns="40986" anchor="b"/>
          <a:lstStyle>
            <a:lvl1pPr marL="0" indent="0">
              <a:buNone/>
              <a:defRPr sz="2200" b="1"/>
            </a:lvl1pPr>
            <a:lvl2pPr marL="409859" indent="0">
              <a:buNone/>
              <a:defRPr sz="1800" b="1"/>
            </a:lvl2pPr>
            <a:lvl3pPr marL="819719" indent="0">
              <a:buNone/>
              <a:defRPr sz="1600" b="1"/>
            </a:lvl3pPr>
            <a:lvl4pPr marL="1229579" indent="0">
              <a:buNone/>
              <a:defRPr sz="1400" b="1"/>
            </a:lvl4pPr>
            <a:lvl5pPr marL="1639439" indent="0">
              <a:buNone/>
              <a:defRPr sz="1400" b="1"/>
            </a:lvl5pPr>
            <a:lvl6pPr marL="2049298" indent="0">
              <a:buNone/>
              <a:defRPr sz="1400" b="1"/>
            </a:lvl6pPr>
            <a:lvl7pPr marL="2459159" indent="0">
              <a:buNone/>
              <a:defRPr sz="1400" b="1"/>
            </a:lvl7pPr>
            <a:lvl8pPr marL="2869017" indent="0">
              <a:buNone/>
              <a:defRPr sz="1400" b="1"/>
            </a:lvl8pPr>
            <a:lvl9pPr marL="3278876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924" y="2174380"/>
            <a:ext cx="4040532" cy="3951386"/>
          </a:xfrm>
          <a:prstGeom prst="rect">
            <a:avLst/>
          </a:prstGeom>
        </p:spPr>
        <p:txBody>
          <a:bodyPr lIns="81976" tIns="40986" rIns="81976" bIns="40986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64" y="1534428"/>
            <a:ext cx="4041913" cy="639961"/>
          </a:xfrm>
          <a:prstGeom prst="rect">
            <a:avLst/>
          </a:prstGeom>
        </p:spPr>
        <p:txBody>
          <a:bodyPr lIns="81976" tIns="40986" rIns="81976" bIns="40986" anchor="b"/>
          <a:lstStyle>
            <a:lvl1pPr marL="0" indent="0">
              <a:buNone/>
              <a:defRPr sz="2200" b="1"/>
            </a:lvl1pPr>
            <a:lvl2pPr marL="409859" indent="0">
              <a:buNone/>
              <a:defRPr sz="1800" b="1"/>
            </a:lvl2pPr>
            <a:lvl3pPr marL="819719" indent="0">
              <a:buNone/>
              <a:defRPr sz="1600" b="1"/>
            </a:lvl3pPr>
            <a:lvl4pPr marL="1229579" indent="0">
              <a:buNone/>
              <a:defRPr sz="1400" b="1"/>
            </a:lvl4pPr>
            <a:lvl5pPr marL="1639439" indent="0">
              <a:buNone/>
              <a:defRPr sz="1400" b="1"/>
            </a:lvl5pPr>
            <a:lvl6pPr marL="2049298" indent="0">
              <a:buNone/>
              <a:defRPr sz="1400" b="1"/>
            </a:lvl6pPr>
            <a:lvl7pPr marL="2459159" indent="0">
              <a:buNone/>
              <a:defRPr sz="1400" b="1"/>
            </a:lvl7pPr>
            <a:lvl8pPr marL="2869017" indent="0">
              <a:buNone/>
              <a:defRPr sz="1400" b="1"/>
            </a:lvl8pPr>
            <a:lvl9pPr marL="3278876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64" y="2174380"/>
            <a:ext cx="4041913" cy="3951386"/>
          </a:xfrm>
          <a:prstGeom prst="rect">
            <a:avLst/>
          </a:prstGeom>
        </p:spPr>
        <p:txBody>
          <a:bodyPr lIns="81976" tIns="40986" rIns="81976" bIns="40986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50344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7" y="275333"/>
            <a:ext cx="8230152" cy="1143000"/>
          </a:xfrm>
          <a:prstGeom prst="rect">
            <a:avLst/>
          </a:prstGeom>
        </p:spPr>
        <p:txBody>
          <a:bodyPr lIns="81976" tIns="40986" rIns="81976" bIns="4098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42673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9164117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4" y="272356"/>
            <a:ext cx="3007967" cy="1162347"/>
          </a:xfrm>
          <a:prstGeom prst="rect">
            <a:avLst/>
          </a:prstGeom>
        </p:spPr>
        <p:txBody>
          <a:bodyPr lIns="81976" tIns="40986" rIns="81976" bIns="40986"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328" y="272356"/>
            <a:ext cx="5111750" cy="5853410"/>
          </a:xfrm>
          <a:prstGeom prst="rect">
            <a:avLst/>
          </a:prstGeom>
        </p:spPr>
        <p:txBody>
          <a:bodyPr lIns="81976" tIns="40986" rIns="81976" bIns="40986"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924" y="1434708"/>
            <a:ext cx="3007967" cy="4691063"/>
          </a:xfrm>
          <a:prstGeom prst="rect">
            <a:avLst/>
          </a:prstGeom>
        </p:spPr>
        <p:txBody>
          <a:bodyPr lIns="81976" tIns="40986" rIns="81976" bIns="40986"/>
          <a:lstStyle>
            <a:lvl1pPr marL="0" indent="0">
              <a:buNone/>
              <a:defRPr sz="1300"/>
            </a:lvl1pPr>
            <a:lvl2pPr marL="409859" indent="0">
              <a:buNone/>
              <a:defRPr sz="1100"/>
            </a:lvl2pPr>
            <a:lvl3pPr marL="819719" indent="0">
              <a:buNone/>
              <a:defRPr sz="900"/>
            </a:lvl3pPr>
            <a:lvl4pPr marL="1229579" indent="0">
              <a:buNone/>
              <a:defRPr sz="800"/>
            </a:lvl4pPr>
            <a:lvl5pPr marL="1639439" indent="0">
              <a:buNone/>
              <a:defRPr sz="800"/>
            </a:lvl5pPr>
            <a:lvl6pPr marL="2049298" indent="0">
              <a:buNone/>
              <a:defRPr sz="800"/>
            </a:lvl6pPr>
            <a:lvl7pPr marL="2459159" indent="0">
              <a:buNone/>
              <a:defRPr sz="800"/>
            </a:lvl7pPr>
            <a:lvl8pPr marL="2869017" indent="0">
              <a:buNone/>
              <a:defRPr sz="800"/>
            </a:lvl8pPr>
            <a:lvl9pPr marL="3278876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500733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805" y="4801195"/>
            <a:ext cx="5487229" cy="565547"/>
          </a:xfrm>
          <a:prstGeom prst="rect">
            <a:avLst/>
          </a:prstGeom>
        </p:spPr>
        <p:txBody>
          <a:bodyPr lIns="81976" tIns="40986" rIns="81976" bIns="40986"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805" y="613172"/>
            <a:ext cx="5487229" cy="4115098"/>
          </a:xfrm>
          <a:prstGeom prst="rect">
            <a:avLst/>
          </a:prstGeom>
        </p:spPr>
        <p:txBody>
          <a:bodyPr lIns="81976" tIns="40986" rIns="81976" bIns="40986"/>
          <a:lstStyle>
            <a:lvl1pPr marL="0" indent="0">
              <a:buNone/>
              <a:defRPr sz="2900"/>
            </a:lvl1pPr>
            <a:lvl2pPr marL="409859" indent="0">
              <a:buNone/>
              <a:defRPr sz="2500"/>
            </a:lvl2pPr>
            <a:lvl3pPr marL="819719" indent="0">
              <a:buNone/>
              <a:defRPr sz="2200"/>
            </a:lvl3pPr>
            <a:lvl4pPr marL="1229579" indent="0">
              <a:buNone/>
              <a:defRPr sz="1800"/>
            </a:lvl4pPr>
            <a:lvl5pPr marL="1639439" indent="0">
              <a:buNone/>
              <a:defRPr sz="1800"/>
            </a:lvl5pPr>
            <a:lvl6pPr marL="2049298" indent="0">
              <a:buNone/>
              <a:defRPr sz="1800"/>
            </a:lvl6pPr>
            <a:lvl7pPr marL="2459159" indent="0">
              <a:buNone/>
              <a:defRPr sz="1800"/>
            </a:lvl7pPr>
            <a:lvl8pPr marL="2869017" indent="0">
              <a:buNone/>
              <a:defRPr sz="1800"/>
            </a:lvl8pPr>
            <a:lvl9pPr marL="3278876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805" y="5366750"/>
            <a:ext cx="5487229" cy="805161"/>
          </a:xfrm>
          <a:prstGeom prst="rect">
            <a:avLst/>
          </a:prstGeom>
        </p:spPr>
        <p:txBody>
          <a:bodyPr lIns="81976" tIns="40986" rIns="81976" bIns="40986"/>
          <a:lstStyle>
            <a:lvl1pPr marL="0" indent="0">
              <a:buNone/>
              <a:defRPr sz="1300"/>
            </a:lvl1pPr>
            <a:lvl2pPr marL="409859" indent="0">
              <a:buNone/>
              <a:defRPr sz="1100"/>
            </a:lvl2pPr>
            <a:lvl3pPr marL="819719" indent="0">
              <a:buNone/>
              <a:defRPr sz="900"/>
            </a:lvl3pPr>
            <a:lvl4pPr marL="1229579" indent="0">
              <a:buNone/>
              <a:defRPr sz="800"/>
            </a:lvl4pPr>
            <a:lvl5pPr marL="1639439" indent="0">
              <a:buNone/>
              <a:defRPr sz="800"/>
            </a:lvl5pPr>
            <a:lvl6pPr marL="2049298" indent="0">
              <a:buNone/>
              <a:defRPr sz="800"/>
            </a:lvl6pPr>
            <a:lvl7pPr marL="2459159" indent="0">
              <a:buNone/>
              <a:defRPr sz="800"/>
            </a:lvl7pPr>
            <a:lvl8pPr marL="2869017" indent="0">
              <a:buNone/>
              <a:defRPr sz="800"/>
            </a:lvl8pPr>
            <a:lvl9pPr marL="3278876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481022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7" y="275333"/>
            <a:ext cx="8230152" cy="1143000"/>
          </a:xfrm>
          <a:prstGeom prst="rect">
            <a:avLst/>
          </a:prstGeom>
        </p:spPr>
        <p:txBody>
          <a:bodyPr lIns="81976" tIns="40986" rIns="81976" bIns="4098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927" y="1599912"/>
            <a:ext cx="8230152" cy="4525863"/>
          </a:xfrm>
          <a:prstGeom prst="rect">
            <a:avLst/>
          </a:prstGeom>
        </p:spPr>
        <p:txBody>
          <a:bodyPr vert="eaVert" lIns="81976" tIns="40986" rIns="81976" bIns="4098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9172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7" y="275333"/>
            <a:ext cx="8230152" cy="1143000"/>
          </a:xfrm>
          <a:prstGeom prst="rect">
            <a:avLst/>
          </a:prstGeom>
        </p:spPr>
        <p:txBody>
          <a:bodyPr lIns="81922" tIns="40959" rIns="81922" bIns="40959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924" y="1534434"/>
            <a:ext cx="4040532" cy="639961"/>
          </a:xfrm>
          <a:prstGeom prst="rect">
            <a:avLst/>
          </a:prstGeom>
        </p:spPr>
        <p:txBody>
          <a:bodyPr lIns="81922" tIns="40959" rIns="81922" bIns="40959" anchor="b"/>
          <a:lstStyle>
            <a:lvl1pPr marL="0" indent="0">
              <a:buNone/>
              <a:defRPr sz="2200" b="1"/>
            </a:lvl1pPr>
            <a:lvl2pPr marL="409571" indent="0">
              <a:buNone/>
              <a:defRPr sz="1800" b="1"/>
            </a:lvl2pPr>
            <a:lvl3pPr marL="819143" indent="0">
              <a:buNone/>
              <a:defRPr sz="1600" b="1"/>
            </a:lvl3pPr>
            <a:lvl4pPr marL="1228716" indent="0">
              <a:buNone/>
              <a:defRPr sz="1400" b="1"/>
            </a:lvl4pPr>
            <a:lvl5pPr marL="1638287" indent="0">
              <a:buNone/>
              <a:defRPr sz="1400" b="1"/>
            </a:lvl5pPr>
            <a:lvl6pPr marL="2047862" indent="0">
              <a:buNone/>
              <a:defRPr sz="1400" b="1"/>
            </a:lvl6pPr>
            <a:lvl7pPr marL="2457434" indent="0">
              <a:buNone/>
              <a:defRPr sz="1400" b="1"/>
            </a:lvl7pPr>
            <a:lvl8pPr marL="2867005" indent="0">
              <a:buNone/>
              <a:defRPr sz="1400" b="1"/>
            </a:lvl8pPr>
            <a:lvl9pPr marL="3276577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924" y="2174380"/>
            <a:ext cx="4040532" cy="3951386"/>
          </a:xfrm>
          <a:prstGeom prst="rect">
            <a:avLst/>
          </a:prstGeom>
        </p:spPr>
        <p:txBody>
          <a:bodyPr lIns="81922" tIns="40959" rIns="81922" bIns="40959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64" y="1534434"/>
            <a:ext cx="4041913" cy="639961"/>
          </a:xfrm>
          <a:prstGeom prst="rect">
            <a:avLst/>
          </a:prstGeom>
        </p:spPr>
        <p:txBody>
          <a:bodyPr lIns="81922" tIns="40959" rIns="81922" bIns="40959" anchor="b"/>
          <a:lstStyle>
            <a:lvl1pPr marL="0" indent="0">
              <a:buNone/>
              <a:defRPr sz="2200" b="1"/>
            </a:lvl1pPr>
            <a:lvl2pPr marL="409571" indent="0">
              <a:buNone/>
              <a:defRPr sz="1800" b="1"/>
            </a:lvl2pPr>
            <a:lvl3pPr marL="819143" indent="0">
              <a:buNone/>
              <a:defRPr sz="1600" b="1"/>
            </a:lvl3pPr>
            <a:lvl4pPr marL="1228716" indent="0">
              <a:buNone/>
              <a:defRPr sz="1400" b="1"/>
            </a:lvl4pPr>
            <a:lvl5pPr marL="1638287" indent="0">
              <a:buNone/>
              <a:defRPr sz="1400" b="1"/>
            </a:lvl5pPr>
            <a:lvl6pPr marL="2047862" indent="0">
              <a:buNone/>
              <a:defRPr sz="1400" b="1"/>
            </a:lvl6pPr>
            <a:lvl7pPr marL="2457434" indent="0">
              <a:buNone/>
              <a:defRPr sz="1400" b="1"/>
            </a:lvl7pPr>
            <a:lvl8pPr marL="2867005" indent="0">
              <a:buNone/>
              <a:defRPr sz="1400" b="1"/>
            </a:lvl8pPr>
            <a:lvl9pPr marL="3276577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64" y="2174380"/>
            <a:ext cx="4041913" cy="3951386"/>
          </a:xfrm>
          <a:prstGeom prst="rect">
            <a:avLst/>
          </a:prstGeom>
        </p:spPr>
        <p:txBody>
          <a:bodyPr lIns="81922" tIns="40959" rIns="81922" bIns="40959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915591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229" y="275333"/>
            <a:ext cx="2056848" cy="5850433"/>
          </a:xfrm>
          <a:prstGeom prst="rect">
            <a:avLst/>
          </a:prstGeom>
        </p:spPr>
        <p:txBody>
          <a:bodyPr vert="eaVert" lIns="81976" tIns="40986" rIns="81976" bIns="4098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924" y="275333"/>
            <a:ext cx="6040783" cy="5850433"/>
          </a:xfrm>
          <a:prstGeom prst="rect">
            <a:avLst/>
          </a:prstGeom>
        </p:spPr>
        <p:txBody>
          <a:bodyPr vert="eaVert" lIns="81976" tIns="40986" rIns="81976" bIns="4098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921774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6927" y="275333"/>
            <a:ext cx="8230152" cy="5850433"/>
          </a:xfrm>
          <a:prstGeom prst="rect">
            <a:avLst/>
          </a:prstGeom>
        </p:spPr>
        <p:txBody>
          <a:bodyPr lIns="81976" tIns="40986" rIns="81976" bIns="4098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36338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6927" y="275333"/>
            <a:ext cx="8230152" cy="1143000"/>
          </a:xfrm>
          <a:prstGeom prst="rect">
            <a:avLst/>
          </a:prstGeom>
        </p:spPr>
        <p:txBody>
          <a:bodyPr lIns="81976" tIns="40986" rIns="81976" bIns="4098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6932" y="1599903"/>
            <a:ext cx="4048815" cy="2190750"/>
          </a:xfrm>
          <a:prstGeom prst="rect">
            <a:avLst/>
          </a:prstGeom>
        </p:spPr>
        <p:txBody>
          <a:bodyPr lIns="81976" tIns="40986" rIns="81976" bIns="4098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8261" y="1599903"/>
            <a:ext cx="4048816" cy="2190750"/>
          </a:xfrm>
          <a:prstGeom prst="rect">
            <a:avLst/>
          </a:prstGeom>
        </p:spPr>
        <p:txBody>
          <a:bodyPr lIns="81976" tIns="40986" rIns="81976" bIns="4098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6932" y="3933528"/>
            <a:ext cx="4048815" cy="2192238"/>
          </a:xfrm>
          <a:prstGeom prst="rect">
            <a:avLst/>
          </a:prstGeom>
        </p:spPr>
        <p:txBody>
          <a:bodyPr lIns="81976" tIns="40986" rIns="81976" bIns="4098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8261" y="3933528"/>
            <a:ext cx="4048816" cy="2192238"/>
          </a:xfrm>
          <a:prstGeom prst="rect">
            <a:avLst/>
          </a:prstGeom>
        </p:spPr>
        <p:txBody>
          <a:bodyPr lIns="81976" tIns="40986" rIns="81976" bIns="4098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85416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079" y="2129731"/>
            <a:ext cx="7771848" cy="1470422"/>
          </a:xfrm>
          <a:prstGeom prst="rect">
            <a:avLst/>
          </a:prstGeom>
        </p:spPr>
        <p:txBody>
          <a:bodyPr lIns="82012" tIns="41005" rIns="82012" bIns="4100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152" y="3885908"/>
            <a:ext cx="6399696" cy="1753195"/>
          </a:xfrm>
          <a:prstGeom prst="rect">
            <a:avLst/>
          </a:prstGeom>
        </p:spPr>
        <p:txBody>
          <a:bodyPr lIns="82012" tIns="41005" rIns="82012" bIns="41005"/>
          <a:lstStyle>
            <a:lvl1pPr marL="0" indent="0" algn="ctr">
              <a:buNone/>
              <a:defRPr/>
            </a:lvl1pPr>
            <a:lvl2pPr marL="410051" indent="0" algn="ctr">
              <a:buNone/>
              <a:defRPr/>
            </a:lvl2pPr>
            <a:lvl3pPr marL="820103" indent="0" algn="ctr">
              <a:buNone/>
              <a:defRPr/>
            </a:lvl3pPr>
            <a:lvl4pPr marL="1230154" indent="0" algn="ctr">
              <a:buNone/>
              <a:defRPr/>
            </a:lvl4pPr>
            <a:lvl5pPr marL="1640205" indent="0" algn="ctr">
              <a:buNone/>
              <a:defRPr/>
            </a:lvl5pPr>
            <a:lvl6pPr marL="2050257" indent="0" algn="ctr">
              <a:buNone/>
              <a:defRPr/>
            </a:lvl6pPr>
            <a:lvl7pPr marL="2460309" indent="0" algn="ctr">
              <a:buNone/>
              <a:defRPr/>
            </a:lvl7pPr>
            <a:lvl8pPr marL="2870360" indent="0" algn="ctr">
              <a:buNone/>
              <a:defRPr/>
            </a:lvl8pPr>
            <a:lvl9pPr marL="328041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0908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7" y="275333"/>
            <a:ext cx="8230152" cy="1143000"/>
          </a:xfrm>
          <a:prstGeom prst="rect">
            <a:avLst/>
          </a:prstGeom>
        </p:spPr>
        <p:txBody>
          <a:bodyPr lIns="82012" tIns="41005" rIns="82012" bIns="4100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927" y="1599908"/>
            <a:ext cx="8230152" cy="4525863"/>
          </a:xfrm>
          <a:prstGeom prst="rect">
            <a:avLst/>
          </a:prstGeom>
        </p:spPr>
        <p:txBody>
          <a:bodyPr lIns="82012" tIns="41005" rIns="82012" bIns="4100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5336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968" y="4406801"/>
            <a:ext cx="7773228" cy="1361777"/>
          </a:xfrm>
          <a:prstGeom prst="rect">
            <a:avLst/>
          </a:prstGeom>
        </p:spPr>
        <p:txBody>
          <a:bodyPr lIns="82012" tIns="41005" rIns="82012" bIns="41005"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968" y="2906613"/>
            <a:ext cx="7773228" cy="1500188"/>
          </a:xfrm>
          <a:prstGeom prst="rect">
            <a:avLst/>
          </a:prstGeom>
        </p:spPr>
        <p:txBody>
          <a:bodyPr lIns="82012" tIns="41005" rIns="82012" bIns="41005" anchor="b"/>
          <a:lstStyle>
            <a:lvl1pPr marL="0" indent="0">
              <a:buNone/>
              <a:defRPr sz="1800"/>
            </a:lvl1pPr>
            <a:lvl2pPr marL="410051" indent="0">
              <a:buNone/>
              <a:defRPr sz="1600"/>
            </a:lvl2pPr>
            <a:lvl3pPr marL="820103" indent="0">
              <a:buNone/>
              <a:defRPr sz="1400"/>
            </a:lvl3pPr>
            <a:lvl4pPr marL="1230154" indent="0">
              <a:buNone/>
              <a:defRPr sz="1300"/>
            </a:lvl4pPr>
            <a:lvl5pPr marL="1640205" indent="0">
              <a:buNone/>
              <a:defRPr sz="1300"/>
            </a:lvl5pPr>
            <a:lvl6pPr marL="2050257" indent="0">
              <a:buNone/>
              <a:defRPr sz="1300"/>
            </a:lvl6pPr>
            <a:lvl7pPr marL="2460309" indent="0">
              <a:buNone/>
              <a:defRPr sz="1300"/>
            </a:lvl7pPr>
            <a:lvl8pPr marL="2870360" indent="0">
              <a:buNone/>
              <a:defRPr sz="1300"/>
            </a:lvl8pPr>
            <a:lvl9pPr marL="328041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7442204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7" y="275333"/>
            <a:ext cx="8230152" cy="1143000"/>
          </a:xfrm>
          <a:prstGeom prst="rect">
            <a:avLst/>
          </a:prstGeom>
        </p:spPr>
        <p:txBody>
          <a:bodyPr lIns="82012" tIns="41005" rIns="82012" bIns="4100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930" y="1599908"/>
            <a:ext cx="4048815" cy="4525863"/>
          </a:xfrm>
          <a:prstGeom prst="rect">
            <a:avLst/>
          </a:prstGeom>
        </p:spPr>
        <p:txBody>
          <a:bodyPr lIns="82012" tIns="41005" rIns="82012" bIns="41005"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261" y="1599908"/>
            <a:ext cx="4048816" cy="4525863"/>
          </a:xfrm>
          <a:prstGeom prst="rect">
            <a:avLst/>
          </a:prstGeom>
        </p:spPr>
        <p:txBody>
          <a:bodyPr lIns="82012" tIns="41005" rIns="82012" bIns="41005"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29586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7" y="275333"/>
            <a:ext cx="8230152" cy="1143000"/>
          </a:xfrm>
          <a:prstGeom prst="rect">
            <a:avLst/>
          </a:prstGeom>
        </p:spPr>
        <p:txBody>
          <a:bodyPr lIns="82012" tIns="41005" rIns="82012" bIns="41005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924" y="1534424"/>
            <a:ext cx="4040532" cy="639961"/>
          </a:xfrm>
          <a:prstGeom prst="rect">
            <a:avLst/>
          </a:prstGeom>
        </p:spPr>
        <p:txBody>
          <a:bodyPr lIns="82012" tIns="41005" rIns="82012" bIns="41005" anchor="b"/>
          <a:lstStyle>
            <a:lvl1pPr marL="0" indent="0">
              <a:buNone/>
              <a:defRPr sz="2200" b="1"/>
            </a:lvl1pPr>
            <a:lvl2pPr marL="410051" indent="0">
              <a:buNone/>
              <a:defRPr sz="1800" b="1"/>
            </a:lvl2pPr>
            <a:lvl3pPr marL="820103" indent="0">
              <a:buNone/>
              <a:defRPr sz="1600" b="1"/>
            </a:lvl3pPr>
            <a:lvl4pPr marL="1230154" indent="0">
              <a:buNone/>
              <a:defRPr sz="1400" b="1"/>
            </a:lvl4pPr>
            <a:lvl5pPr marL="1640205" indent="0">
              <a:buNone/>
              <a:defRPr sz="1400" b="1"/>
            </a:lvl5pPr>
            <a:lvl6pPr marL="2050257" indent="0">
              <a:buNone/>
              <a:defRPr sz="1400" b="1"/>
            </a:lvl6pPr>
            <a:lvl7pPr marL="2460309" indent="0">
              <a:buNone/>
              <a:defRPr sz="1400" b="1"/>
            </a:lvl7pPr>
            <a:lvl8pPr marL="2870360" indent="0">
              <a:buNone/>
              <a:defRPr sz="1400" b="1"/>
            </a:lvl8pPr>
            <a:lvl9pPr marL="3280412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924" y="2174380"/>
            <a:ext cx="4040532" cy="3951386"/>
          </a:xfrm>
          <a:prstGeom prst="rect">
            <a:avLst/>
          </a:prstGeom>
        </p:spPr>
        <p:txBody>
          <a:bodyPr lIns="82012" tIns="41005" rIns="82012" bIns="41005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64" y="1534424"/>
            <a:ext cx="4041913" cy="639961"/>
          </a:xfrm>
          <a:prstGeom prst="rect">
            <a:avLst/>
          </a:prstGeom>
        </p:spPr>
        <p:txBody>
          <a:bodyPr lIns="82012" tIns="41005" rIns="82012" bIns="41005" anchor="b"/>
          <a:lstStyle>
            <a:lvl1pPr marL="0" indent="0">
              <a:buNone/>
              <a:defRPr sz="2200" b="1"/>
            </a:lvl1pPr>
            <a:lvl2pPr marL="410051" indent="0">
              <a:buNone/>
              <a:defRPr sz="1800" b="1"/>
            </a:lvl2pPr>
            <a:lvl3pPr marL="820103" indent="0">
              <a:buNone/>
              <a:defRPr sz="1600" b="1"/>
            </a:lvl3pPr>
            <a:lvl4pPr marL="1230154" indent="0">
              <a:buNone/>
              <a:defRPr sz="1400" b="1"/>
            </a:lvl4pPr>
            <a:lvl5pPr marL="1640205" indent="0">
              <a:buNone/>
              <a:defRPr sz="1400" b="1"/>
            </a:lvl5pPr>
            <a:lvl6pPr marL="2050257" indent="0">
              <a:buNone/>
              <a:defRPr sz="1400" b="1"/>
            </a:lvl6pPr>
            <a:lvl7pPr marL="2460309" indent="0">
              <a:buNone/>
              <a:defRPr sz="1400" b="1"/>
            </a:lvl7pPr>
            <a:lvl8pPr marL="2870360" indent="0">
              <a:buNone/>
              <a:defRPr sz="1400" b="1"/>
            </a:lvl8pPr>
            <a:lvl9pPr marL="3280412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64" y="2174380"/>
            <a:ext cx="4041913" cy="3951386"/>
          </a:xfrm>
          <a:prstGeom prst="rect">
            <a:avLst/>
          </a:prstGeom>
        </p:spPr>
        <p:txBody>
          <a:bodyPr lIns="82012" tIns="41005" rIns="82012" bIns="41005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984903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7" y="275333"/>
            <a:ext cx="8230152" cy="1143000"/>
          </a:xfrm>
          <a:prstGeom prst="rect">
            <a:avLst/>
          </a:prstGeom>
        </p:spPr>
        <p:txBody>
          <a:bodyPr lIns="82012" tIns="41005" rIns="82012" bIns="4100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510517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003080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7" y="275333"/>
            <a:ext cx="8230152" cy="1143000"/>
          </a:xfrm>
          <a:prstGeom prst="rect">
            <a:avLst/>
          </a:prstGeom>
        </p:spPr>
        <p:txBody>
          <a:bodyPr lIns="81922" tIns="40959" rIns="81922" bIns="4095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742290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4" y="272356"/>
            <a:ext cx="3007967" cy="1162347"/>
          </a:xfrm>
          <a:prstGeom prst="rect">
            <a:avLst/>
          </a:prstGeom>
        </p:spPr>
        <p:txBody>
          <a:bodyPr lIns="82012" tIns="41005" rIns="82012" bIns="41005"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328" y="272356"/>
            <a:ext cx="5111750" cy="5853410"/>
          </a:xfrm>
          <a:prstGeom prst="rect">
            <a:avLst/>
          </a:prstGeom>
        </p:spPr>
        <p:txBody>
          <a:bodyPr lIns="82012" tIns="41005" rIns="82012" bIns="41005"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924" y="1434708"/>
            <a:ext cx="3007967" cy="4691063"/>
          </a:xfrm>
          <a:prstGeom prst="rect">
            <a:avLst/>
          </a:prstGeom>
        </p:spPr>
        <p:txBody>
          <a:bodyPr lIns="82012" tIns="41005" rIns="82012" bIns="41005"/>
          <a:lstStyle>
            <a:lvl1pPr marL="0" indent="0">
              <a:buNone/>
              <a:defRPr sz="1300"/>
            </a:lvl1pPr>
            <a:lvl2pPr marL="410051" indent="0">
              <a:buNone/>
              <a:defRPr sz="1100"/>
            </a:lvl2pPr>
            <a:lvl3pPr marL="820103" indent="0">
              <a:buNone/>
              <a:defRPr sz="900"/>
            </a:lvl3pPr>
            <a:lvl4pPr marL="1230154" indent="0">
              <a:buNone/>
              <a:defRPr sz="800"/>
            </a:lvl4pPr>
            <a:lvl5pPr marL="1640205" indent="0">
              <a:buNone/>
              <a:defRPr sz="800"/>
            </a:lvl5pPr>
            <a:lvl6pPr marL="2050257" indent="0">
              <a:buNone/>
              <a:defRPr sz="800"/>
            </a:lvl6pPr>
            <a:lvl7pPr marL="2460309" indent="0">
              <a:buNone/>
              <a:defRPr sz="800"/>
            </a:lvl7pPr>
            <a:lvl8pPr marL="2870360" indent="0">
              <a:buNone/>
              <a:defRPr sz="800"/>
            </a:lvl8pPr>
            <a:lvl9pPr marL="3280412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4504995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805" y="4801195"/>
            <a:ext cx="5487229" cy="565547"/>
          </a:xfrm>
          <a:prstGeom prst="rect">
            <a:avLst/>
          </a:prstGeom>
        </p:spPr>
        <p:txBody>
          <a:bodyPr lIns="82012" tIns="41005" rIns="82012" bIns="41005"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805" y="613172"/>
            <a:ext cx="5487229" cy="4115098"/>
          </a:xfrm>
          <a:prstGeom prst="rect">
            <a:avLst/>
          </a:prstGeom>
        </p:spPr>
        <p:txBody>
          <a:bodyPr lIns="82012" tIns="41005" rIns="82012" bIns="41005"/>
          <a:lstStyle>
            <a:lvl1pPr marL="0" indent="0">
              <a:buNone/>
              <a:defRPr sz="2900"/>
            </a:lvl1pPr>
            <a:lvl2pPr marL="410051" indent="0">
              <a:buNone/>
              <a:defRPr sz="2500"/>
            </a:lvl2pPr>
            <a:lvl3pPr marL="820103" indent="0">
              <a:buNone/>
              <a:defRPr sz="2200"/>
            </a:lvl3pPr>
            <a:lvl4pPr marL="1230154" indent="0">
              <a:buNone/>
              <a:defRPr sz="1800"/>
            </a:lvl4pPr>
            <a:lvl5pPr marL="1640205" indent="0">
              <a:buNone/>
              <a:defRPr sz="1800"/>
            </a:lvl5pPr>
            <a:lvl6pPr marL="2050257" indent="0">
              <a:buNone/>
              <a:defRPr sz="1800"/>
            </a:lvl6pPr>
            <a:lvl7pPr marL="2460309" indent="0">
              <a:buNone/>
              <a:defRPr sz="1800"/>
            </a:lvl7pPr>
            <a:lvl8pPr marL="2870360" indent="0">
              <a:buNone/>
              <a:defRPr sz="1800"/>
            </a:lvl8pPr>
            <a:lvl9pPr marL="3280412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805" y="5366747"/>
            <a:ext cx="5487229" cy="805161"/>
          </a:xfrm>
          <a:prstGeom prst="rect">
            <a:avLst/>
          </a:prstGeom>
        </p:spPr>
        <p:txBody>
          <a:bodyPr lIns="82012" tIns="41005" rIns="82012" bIns="41005"/>
          <a:lstStyle>
            <a:lvl1pPr marL="0" indent="0">
              <a:buNone/>
              <a:defRPr sz="1300"/>
            </a:lvl1pPr>
            <a:lvl2pPr marL="410051" indent="0">
              <a:buNone/>
              <a:defRPr sz="1100"/>
            </a:lvl2pPr>
            <a:lvl3pPr marL="820103" indent="0">
              <a:buNone/>
              <a:defRPr sz="900"/>
            </a:lvl3pPr>
            <a:lvl4pPr marL="1230154" indent="0">
              <a:buNone/>
              <a:defRPr sz="800"/>
            </a:lvl4pPr>
            <a:lvl5pPr marL="1640205" indent="0">
              <a:buNone/>
              <a:defRPr sz="800"/>
            </a:lvl5pPr>
            <a:lvl6pPr marL="2050257" indent="0">
              <a:buNone/>
              <a:defRPr sz="800"/>
            </a:lvl6pPr>
            <a:lvl7pPr marL="2460309" indent="0">
              <a:buNone/>
              <a:defRPr sz="800"/>
            </a:lvl7pPr>
            <a:lvl8pPr marL="2870360" indent="0">
              <a:buNone/>
              <a:defRPr sz="800"/>
            </a:lvl8pPr>
            <a:lvl9pPr marL="3280412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1597174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7" y="275333"/>
            <a:ext cx="8230152" cy="1143000"/>
          </a:xfrm>
          <a:prstGeom prst="rect">
            <a:avLst/>
          </a:prstGeom>
        </p:spPr>
        <p:txBody>
          <a:bodyPr lIns="82012" tIns="41005" rIns="82012" bIns="4100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927" y="1599908"/>
            <a:ext cx="8230152" cy="4525863"/>
          </a:xfrm>
          <a:prstGeom prst="rect">
            <a:avLst/>
          </a:prstGeom>
        </p:spPr>
        <p:txBody>
          <a:bodyPr vert="eaVert" lIns="82012" tIns="41005" rIns="82012" bIns="4100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865662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229" y="275333"/>
            <a:ext cx="2056848" cy="5850433"/>
          </a:xfrm>
          <a:prstGeom prst="rect">
            <a:avLst/>
          </a:prstGeom>
        </p:spPr>
        <p:txBody>
          <a:bodyPr vert="eaVert" lIns="82012" tIns="41005" rIns="82012" bIns="4100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924" y="275333"/>
            <a:ext cx="6040783" cy="5850433"/>
          </a:xfrm>
          <a:prstGeom prst="rect">
            <a:avLst/>
          </a:prstGeom>
        </p:spPr>
        <p:txBody>
          <a:bodyPr vert="eaVert" lIns="82012" tIns="41005" rIns="82012" bIns="4100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22767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6927" y="275333"/>
            <a:ext cx="8230152" cy="5850433"/>
          </a:xfrm>
          <a:prstGeom prst="rect">
            <a:avLst/>
          </a:prstGeom>
        </p:spPr>
        <p:txBody>
          <a:bodyPr lIns="82012" tIns="41005" rIns="82012" bIns="4100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01850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6927" y="275333"/>
            <a:ext cx="8230152" cy="1143000"/>
          </a:xfrm>
          <a:prstGeom prst="rect">
            <a:avLst/>
          </a:prstGeom>
        </p:spPr>
        <p:txBody>
          <a:bodyPr lIns="82012" tIns="41005" rIns="82012" bIns="4100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6930" y="1599903"/>
            <a:ext cx="4048815" cy="2190750"/>
          </a:xfrm>
          <a:prstGeom prst="rect">
            <a:avLst/>
          </a:prstGeom>
        </p:spPr>
        <p:txBody>
          <a:bodyPr lIns="82012" tIns="41005" rIns="82012" bIns="4100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8261" y="1599903"/>
            <a:ext cx="4048816" cy="2190750"/>
          </a:xfrm>
          <a:prstGeom prst="rect">
            <a:avLst/>
          </a:prstGeom>
        </p:spPr>
        <p:txBody>
          <a:bodyPr lIns="82012" tIns="41005" rIns="82012" bIns="4100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6930" y="3933528"/>
            <a:ext cx="4048815" cy="2192238"/>
          </a:xfrm>
          <a:prstGeom prst="rect">
            <a:avLst/>
          </a:prstGeom>
        </p:spPr>
        <p:txBody>
          <a:bodyPr lIns="82012" tIns="41005" rIns="82012" bIns="4100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8261" y="3933528"/>
            <a:ext cx="4048816" cy="2192238"/>
          </a:xfrm>
          <a:prstGeom prst="rect">
            <a:avLst/>
          </a:prstGeom>
        </p:spPr>
        <p:txBody>
          <a:bodyPr lIns="82012" tIns="41005" rIns="82012" bIns="4100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141977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077" y="2129731"/>
            <a:ext cx="7771848" cy="1470422"/>
          </a:xfrm>
          <a:prstGeom prst="rect">
            <a:avLst/>
          </a:prstGeom>
        </p:spPr>
        <p:txBody>
          <a:bodyPr lIns="82058" tIns="41029" rIns="82058" bIns="4102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152" y="3885903"/>
            <a:ext cx="6399696" cy="1753195"/>
          </a:xfrm>
          <a:prstGeom prst="rect">
            <a:avLst/>
          </a:prstGeom>
        </p:spPr>
        <p:txBody>
          <a:bodyPr lIns="82058" tIns="41029" rIns="82058" bIns="41029"/>
          <a:lstStyle>
            <a:lvl1pPr marL="0" indent="0" algn="ctr">
              <a:buNone/>
              <a:defRPr/>
            </a:lvl1pPr>
            <a:lvl2pPr marL="410291" indent="0" algn="ctr">
              <a:buNone/>
              <a:defRPr/>
            </a:lvl2pPr>
            <a:lvl3pPr marL="820583" indent="0" algn="ctr">
              <a:buNone/>
              <a:defRPr/>
            </a:lvl3pPr>
            <a:lvl4pPr marL="1230874" indent="0" algn="ctr">
              <a:buNone/>
              <a:defRPr/>
            </a:lvl4pPr>
            <a:lvl5pPr marL="1641165" indent="0" algn="ctr">
              <a:buNone/>
              <a:defRPr/>
            </a:lvl5pPr>
            <a:lvl6pPr marL="2051456" indent="0" algn="ctr">
              <a:buNone/>
              <a:defRPr/>
            </a:lvl6pPr>
            <a:lvl7pPr marL="2461748" indent="0" algn="ctr">
              <a:buNone/>
              <a:defRPr/>
            </a:lvl7pPr>
            <a:lvl8pPr marL="2872039" indent="0" algn="ctr">
              <a:buNone/>
              <a:defRPr/>
            </a:lvl8pPr>
            <a:lvl9pPr marL="328233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94785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5" y="275333"/>
            <a:ext cx="8230152" cy="1143000"/>
          </a:xfrm>
          <a:prstGeom prst="rect">
            <a:avLst/>
          </a:prstGeom>
        </p:spPr>
        <p:txBody>
          <a:bodyPr lIns="82058" tIns="41029" rIns="82058" bIns="4102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925" y="1599903"/>
            <a:ext cx="8230152" cy="4525863"/>
          </a:xfrm>
          <a:prstGeom prst="rect">
            <a:avLst/>
          </a:prstGeom>
        </p:spPr>
        <p:txBody>
          <a:bodyPr lIns="82058" tIns="41029" rIns="82058" bIns="4102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02205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968" y="4406801"/>
            <a:ext cx="7773228" cy="1361777"/>
          </a:xfrm>
          <a:prstGeom prst="rect">
            <a:avLst/>
          </a:prstGeom>
        </p:spPr>
        <p:txBody>
          <a:bodyPr lIns="82058" tIns="41029" rIns="82058" bIns="41029"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968" y="2906613"/>
            <a:ext cx="7773228" cy="1500188"/>
          </a:xfrm>
          <a:prstGeom prst="rect">
            <a:avLst/>
          </a:prstGeom>
        </p:spPr>
        <p:txBody>
          <a:bodyPr lIns="82058" tIns="41029" rIns="82058" bIns="41029" anchor="b"/>
          <a:lstStyle>
            <a:lvl1pPr marL="0" indent="0">
              <a:buNone/>
              <a:defRPr sz="1800"/>
            </a:lvl1pPr>
            <a:lvl2pPr marL="410291" indent="0">
              <a:buNone/>
              <a:defRPr sz="1600"/>
            </a:lvl2pPr>
            <a:lvl3pPr marL="820583" indent="0">
              <a:buNone/>
              <a:defRPr sz="1400"/>
            </a:lvl3pPr>
            <a:lvl4pPr marL="1230874" indent="0">
              <a:buNone/>
              <a:defRPr sz="1300"/>
            </a:lvl4pPr>
            <a:lvl5pPr marL="1641165" indent="0">
              <a:buNone/>
              <a:defRPr sz="1300"/>
            </a:lvl5pPr>
            <a:lvl6pPr marL="2051456" indent="0">
              <a:buNone/>
              <a:defRPr sz="1300"/>
            </a:lvl6pPr>
            <a:lvl7pPr marL="2461748" indent="0">
              <a:buNone/>
              <a:defRPr sz="1300"/>
            </a:lvl7pPr>
            <a:lvl8pPr marL="2872039" indent="0">
              <a:buNone/>
              <a:defRPr sz="1300"/>
            </a:lvl8pPr>
            <a:lvl9pPr marL="328233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3897399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5" y="275333"/>
            <a:ext cx="8230152" cy="1143000"/>
          </a:xfrm>
          <a:prstGeom prst="rect">
            <a:avLst/>
          </a:prstGeom>
        </p:spPr>
        <p:txBody>
          <a:bodyPr lIns="82058" tIns="41029" rIns="82058" bIns="4102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925" y="1599903"/>
            <a:ext cx="4048815" cy="4525863"/>
          </a:xfrm>
          <a:prstGeom prst="rect">
            <a:avLst/>
          </a:prstGeom>
        </p:spPr>
        <p:txBody>
          <a:bodyPr lIns="82058" tIns="41029" rIns="82058" bIns="41029"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261" y="1599903"/>
            <a:ext cx="4048816" cy="4525863"/>
          </a:xfrm>
          <a:prstGeom prst="rect">
            <a:avLst/>
          </a:prstGeom>
        </p:spPr>
        <p:txBody>
          <a:bodyPr lIns="82058" tIns="41029" rIns="82058" bIns="41029"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5469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054719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5" y="275333"/>
            <a:ext cx="8230152" cy="1143000"/>
          </a:xfrm>
          <a:prstGeom prst="rect">
            <a:avLst/>
          </a:prstGeom>
        </p:spPr>
        <p:txBody>
          <a:bodyPr lIns="82058" tIns="41029" rIns="82058" bIns="41029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924" y="1534419"/>
            <a:ext cx="4040532" cy="639961"/>
          </a:xfrm>
          <a:prstGeom prst="rect">
            <a:avLst/>
          </a:prstGeom>
        </p:spPr>
        <p:txBody>
          <a:bodyPr lIns="82058" tIns="41029" rIns="82058" bIns="41029" anchor="b"/>
          <a:lstStyle>
            <a:lvl1pPr marL="0" indent="0">
              <a:buNone/>
              <a:defRPr sz="2200" b="1"/>
            </a:lvl1pPr>
            <a:lvl2pPr marL="410291" indent="0">
              <a:buNone/>
              <a:defRPr sz="1800" b="1"/>
            </a:lvl2pPr>
            <a:lvl3pPr marL="820583" indent="0">
              <a:buNone/>
              <a:defRPr sz="1600" b="1"/>
            </a:lvl3pPr>
            <a:lvl4pPr marL="1230874" indent="0">
              <a:buNone/>
              <a:defRPr sz="1400" b="1"/>
            </a:lvl4pPr>
            <a:lvl5pPr marL="1641165" indent="0">
              <a:buNone/>
              <a:defRPr sz="1400" b="1"/>
            </a:lvl5pPr>
            <a:lvl6pPr marL="2051456" indent="0">
              <a:buNone/>
              <a:defRPr sz="1400" b="1"/>
            </a:lvl6pPr>
            <a:lvl7pPr marL="2461748" indent="0">
              <a:buNone/>
              <a:defRPr sz="1400" b="1"/>
            </a:lvl7pPr>
            <a:lvl8pPr marL="2872039" indent="0">
              <a:buNone/>
              <a:defRPr sz="1400" b="1"/>
            </a:lvl8pPr>
            <a:lvl9pPr marL="328233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924" y="2174380"/>
            <a:ext cx="4040532" cy="3951386"/>
          </a:xfrm>
          <a:prstGeom prst="rect">
            <a:avLst/>
          </a:prstGeom>
        </p:spPr>
        <p:txBody>
          <a:bodyPr lIns="82058" tIns="41029" rIns="82058" bIns="41029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64" y="1534419"/>
            <a:ext cx="4041913" cy="639961"/>
          </a:xfrm>
          <a:prstGeom prst="rect">
            <a:avLst/>
          </a:prstGeom>
        </p:spPr>
        <p:txBody>
          <a:bodyPr lIns="82058" tIns="41029" rIns="82058" bIns="41029" anchor="b"/>
          <a:lstStyle>
            <a:lvl1pPr marL="0" indent="0">
              <a:buNone/>
              <a:defRPr sz="2200" b="1"/>
            </a:lvl1pPr>
            <a:lvl2pPr marL="410291" indent="0">
              <a:buNone/>
              <a:defRPr sz="1800" b="1"/>
            </a:lvl2pPr>
            <a:lvl3pPr marL="820583" indent="0">
              <a:buNone/>
              <a:defRPr sz="1600" b="1"/>
            </a:lvl3pPr>
            <a:lvl4pPr marL="1230874" indent="0">
              <a:buNone/>
              <a:defRPr sz="1400" b="1"/>
            </a:lvl4pPr>
            <a:lvl5pPr marL="1641165" indent="0">
              <a:buNone/>
              <a:defRPr sz="1400" b="1"/>
            </a:lvl5pPr>
            <a:lvl6pPr marL="2051456" indent="0">
              <a:buNone/>
              <a:defRPr sz="1400" b="1"/>
            </a:lvl6pPr>
            <a:lvl7pPr marL="2461748" indent="0">
              <a:buNone/>
              <a:defRPr sz="1400" b="1"/>
            </a:lvl7pPr>
            <a:lvl8pPr marL="2872039" indent="0">
              <a:buNone/>
              <a:defRPr sz="1400" b="1"/>
            </a:lvl8pPr>
            <a:lvl9pPr marL="328233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64" y="2174380"/>
            <a:ext cx="4041913" cy="3951386"/>
          </a:xfrm>
          <a:prstGeom prst="rect">
            <a:avLst/>
          </a:prstGeom>
        </p:spPr>
        <p:txBody>
          <a:bodyPr lIns="82058" tIns="41029" rIns="82058" bIns="41029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27697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5" y="275333"/>
            <a:ext cx="8230152" cy="1143000"/>
          </a:xfrm>
          <a:prstGeom prst="rect">
            <a:avLst/>
          </a:prstGeom>
        </p:spPr>
        <p:txBody>
          <a:bodyPr lIns="82058" tIns="41029" rIns="82058" bIns="4102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529816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7836110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4" y="272356"/>
            <a:ext cx="3007967" cy="1162347"/>
          </a:xfrm>
          <a:prstGeom prst="rect">
            <a:avLst/>
          </a:prstGeom>
        </p:spPr>
        <p:txBody>
          <a:bodyPr lIns="82058" tIns="41029" rIns="82058" bIns="41029"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327" y="272356"/>
            <a:ext cx="5111750" cy="5853410"/>
          </a:xfrm>
          <a:prstGeom prst="rect">
            <a:avLst/>
          </a:prstGeom>
        </p:spPr>
        <p:txBody>
          <a:bodyPr lIns="82058" tIns="41029" rIns="82058" bIns="41029"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924" y="1434703"/>
            <a:ext cx="3007967" cy="4691063"/>
          </a:xfrm>
          <a:prstGeom prst="rect">
            <a:avLst/>
          </a:prstGeom>
        </p:spPr>
        <p:txBody>
          <a:bodyPr lIns="82058" tIns="41029" rIns="82058" bIns="41029"/>
          <a:lstStyle>
            <a:lvl1pPr marL="0" indent="0">
              <a:buNone/>
              <a:defRPr sz="1300"/>
            </a:lvl1pPr>
            <a:lvl2pPr marL="410291" indent="0">
              <a:buNone/>
              <a:defRPr sz="1100"/>
            </a:lvl2pPr>
            <a:lvl3pPr marL="820583" indent="0">
              <a:buNone/>
              <a:defRPr sz="900"/>
            </a:lvl3pPr>
            <a:lvl4pPr marL="1230874" indent="0">
              <a:buNone/>
              <a:defRPr sz="800"/>
            </a:lvl4pPr>
            <a:lvl5pPr marL="1641165" indent="0">
              <a:buNone/>
              <a:defRPr sz="800"/>
            </a:lvl5pPr>
            <a:lvl6pPr marL="2051456" indent="0">
              <a:buNone/>
              <a:defRPr sz="800"/>
            </a:lvl6pPr>
            <a:lvl7pPr marL="2461748" indent="0">
              <a:buNone/>
              <a:defRPr sz="800"/>
            </a:lvl7pPr>
            <a:lvl8pPr marL="2872039" indent="0">
              <a:buNone/>
              <a:defRPr sz="800"/>
            </a:lvl8pPr>
            <a:lvl9pPr marL="328233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3758737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805" y="4801195"/>
            <a:ext cx="5487229" cy="565547"/>
          </a:xfrm>
          <a:prstGeom prst="rect">
            <a:avLst/>
          </a:prstGeom>
        </p:spPr>
        <p:txBody>
          <a:bodyPr lIns="82058" tIns="41029" rIns="82058" bIns="41029"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805" y="613172"/>
            <a:ext cx="5487229" cy="4115098"/>
          </a:xfrm>
          <a:prstGeom prst="rect">
            <a:avLst/>
          </a:prstGeom>
        </p:spPr>
        <p:txBody>
          <a:bodyPr lIns="82058" tIns="41029" rIns="82058" bIns="41029"/>
          <a:lstStyle>
            <a:lvl1pPr marL="0" indent="0">
              <a:buNone/>
              <a:defRPr sz="2900"/>
            </a:lvl1pPr>
            <a:lvl2pPr marL="410291" indent="0">
              <a:buNone/>
              <a:defRPr sz="2500"/>
            </a:lvl2pPr>
            <a:lvl3pPr marL="820583" indent="0">
              <a:buNone/>
              <a:defRPr sz="2200"/>
            </a:lvl3pPr>
            <a:lvl4pPr marL="1230874" indent="0">
              <a:buNone/>
              <a:defRPr sz="1800"/>
            </a:lvl4pPr>
            <a:lvl5pPr marL="1641165" indent="0">
              <a:buNone/>
              <a:defRPr sz="1800"/>
            </a:lvl5pPr>
            <a:lvl6pPr marL="2051456" indent="0">
              <a:buNone/>
              <a:defRPr sz="1800"/>
            </a:lvl6pPr>
            <a:lvl7pPr marL="2461748" indent="0">
              <a:buNone/>
              <a:defRPr sz="1800"/>
            </a:lvl7pPr>
            <a:lvl8pPr marL="2872039" indent="0">
              <a:buNone/>
              <a:defRPr sz="1800"/>
            </a:lvl8pPr>
            <a:lvl9pPr marL="3282330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805" y="5366742"/>
            <a:ext cx="5487229" cy="805161"/>
          </a:xfrm>
          <a:prstGeom prst="rect">
            <a:avLst/>
          </a:prstGeom>
        </p:spPr>
        <p:txBody>
          <a:bodyPr lIns="82058" tIns="41029" rIns="82058" bIns="41029"/>
          <a:lstStyle>
            <a:lvl1pPr marL="0" indent="0">
              <a:buNone/>
              <a:defRPr sz="1300"/>
            </a:lvl1pPr>
            <a:lvl2pPr marL="410291" indent="0">
              <a:buNone/>
              <a:defRPr sz="1100"/>
            </a:lvl2pPr>
            <a:lvl3pPr marL="820583" indent="0">
              <a:buNone/>
              <a:defRPr sz="900"/>
            </a:lvl3pPr>
            <a:lvl4pPr marL="1230874" indent="0">
              <a:buNone/>
              <a:defRPr sz="800"/>
            </a:lvl4pPr>
            <a:lvl5pPr marL="1641165" indent="0">
              <a:buNone/>
              <a:defRPr sz="800"/>
            </a:lvl5pPr>
            <a:lvl6pPr marL="2051456" indent="0">
              <a:buNone/>
              <a:defRPr sz="800"/>
            </a:lvl6pPr>
            <a:lvl7pPr marL="2461748" indent="0">
              <a:buNone/>
              <a:defRPr sz="800"/>
            </a:lvl7pPr>
            <a:lvl8pPr marL="2872039" indent="0">
              <a:buNone/>
              <a:defRPr sz="800"/>
            </a:lvl8pPr>
            <a:lvl9pPr marL="328233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5324677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5" y="275333"/>
            <a:ext cx="8230152" cy="1143000"/>
          </a:xfrm>
          <a:prstGeom prst="rect">
            <a:avLst/>
          </a:prstGeom>
        </p:spPr>
        <p:txBody>
          <a:bodyPr lIns="82058" tIns="41029" rIns="82058" bIns="4102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925" y="1599903"/>
            <a:ext cx="8230152" cy="4525863"/>
          </a:xfrm>
          <a:prstGeom prst="rect">
            <a:avLst/>
          </a:prstGeom>
        </p:spPr>
        <p:txBody>
          <a:bodyPr vert="eaVert" lIns="82058" tIns="41029" rIns="82058" bIns="4102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13707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229" y="275333"/>
            <a:ext cx="2056848" cy="5850433"/>
          </a:xfrm>
          <a:prstGeom prst="rect">
            <a:avLst/>
          </a:prstGeom>
        </p:spPr>
        <p:txBody>
          <a:bodyPr vert="eaVert" lIns="82058" tIns="41029" rIns="82058" bIns="4102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924" y="275333"/>
            <a:ext cx="6040783" cy="5850433"/>
          </a:xfrm>
          <a:prstGeom prst="rect">
            <a:avLst/>
          </a:prstGeom>
        </p:spPr>
        <p:txBody>
          <a:bodyPr vert="eaVert" lIns="82058" tIns="41029" rIns="82058" bIns="4102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302914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6925" y="275333"/>
            <a:ext cx="8230152" cy="5850433"/>
          </a:xfrm>
          <a:prstGeom prst="rect">
            <a:avLst/>
          </a:prstGeom>
        </p:spPr>
        <p:txBody>
          <a:bodyPr lIns="82058" tIns="41029" rIns="82058" bIns="4102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999018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6925" y="275333"/>
            <a:ext cx="8230152" cy="1143000"/>
          </a:xfrm>
          <a:prstGeom prst="rect">
            <a:avLst/>
          </a:prstGeom>
        </p:spPr>
        <p:txBody>
          <a:bodyPr lIns="82058" tIns="41029" rIns="82058" bIns="4102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6925" y="1599903"/>
            <a:ext cx="4048815" cy="2190750"/>
          </a:xfrm>
          <a:prstGeom prst="rect">
            <a:avLst/>
          </a:prstGeom>
        </p:spPr>
        <p:txBody>
          <a:bodyPr lIns="82058" tIns="41029" rIns="82058" bIns="4102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8261" y="1599903"/>
            <a:ext cx="4048816" cy="2190750"/>
          </a:xfrm>
          <a:prstGeom prst="rect">
            <a:avLst/>
          </a:prstGeom>
        </p:spPr>
        <p:txBody>
          <a:bodyPr lIns="82058" tIns="41029" rIns="82058" bIns="4102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6925" y="3933528"/>
            <a:ext cx="4048815" cy="2192238"/>
          </a:xfrm>
          <a:prstGeom prst="rect">
            <a:avLst/>
          </a:prstGeom>
        </p:spPr>
        <p:txBody>
          <a:bodyPr lIns="82058" tIns="41029" rIns="82058" bIns="4102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8261" y="3933528"/>
            <a:ext cx="4048816" cy="2192238"/>
          </a:xfrm>
          <a:prstGeom prst="rect">
            <a:avLst/>
          </a:prstGeom>
        </p:spPr>
        <p:txBody>
          <a:bodyPr lIns="82058" tIns="41029" rIns="82058" bIns="4102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4312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4" y="272356"/>
            <a:ext cx="3007967" cy="1162347"/>
          </a:xfrm>
          <a:prstGeom prst="rect">
            <a:avLst/>
          </a:prstGeom>
        </p:spPr>
        <p:txBody>
          <a:bodyPr lIns="81922" tIns="40959" rIns="81922" bIns="40959"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328" y="272356"/>
            <a:ext cx="5111750" cy="5853410"/>
          </a:xfrm>
          <a:prstGeom prst="rect">
            <a:avLst/>
          </a:prstGeom>
        </p:spPr>
        <p:txBody>
          <a:bodyPr lIns="81922" tIns="40959" rIns="81922" bIns="40959"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924" y="1434708"/>
            <a:ext cx="3007967" cy="4691063"/>
          </a:xfrm>
          <a:prstGeom prst="rect">
            <a:avLst/>
          </a:prstGeom>
        </p:spPr>
        <p:txBody>
          <a:bodyPr lIns="81922" tIns="40959" rIns="81922" bIns="40959"/>
          <a:lstStyle>
            <a:lvl1pPr marL="0" indent="0">
              <a:buNone/>
              <a:defRPr sz="1300"/>
            </a:lvl1pPr>
            <a:lvl2pPr marL="409571" indent="0">
              <a:buNone/>
              <a:defRPr sz="1100"/>
            </a:lvl2pPr>
            <a:lvl3pPr marL="819143" indent="0">
              <a:buNone/>
              <a:defRPr sz="900"/>
            </a:lvl3pPr>
            <a:lvl4pPr marL="1228716" indent="0">
              <a:buNone/>
              <a:defRPr sz="800"/>
            </a:lvl4pPr>
            <a:lvl5pPr marL="1638287" indent="0">
              <a:buNone/>
              <a:defRPr sz="800"/>
            </a:lvl5pPr>
            <a:lvl6pPr marL="2047862" indent="0">
              <a:buNone/>
              <a:defRPr sz="800"/>
            </a:lvl6pPr>
            <a:lvl7pPr marL="2457434" indent="0">
              <a:buNone/>
              <a:defRPr sz="800"/>
            </a:lvl7pPr>
            <a:lvl8pPr marL="2867005" indent="0">
              <a:buNone/>
              <a:defRPr sz="800"/>
            </a:lvl8pPr>
            <a:lvl9pPr marL="3276577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943647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805" y="4801195"/>
            <a:ext cx="5487229" cy="565547"/>
          </a:xfrm>
          <a:prstGeom prst="rect">
            <a:avLst/>
          </a:prstGeom>
        </p:spPr>
        <p:txBody>
          <a:bodyPr lIns="81922" tIns="40959" rIns="81922" bIns="40959"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805" y="613172"/>
            <a:ext cx="5487229" cy="4115098"/>
          </a:xfrm>
          <a:prstGeom prst="rect">
            <a:avLst/>
          </a:prstGeom>
        </p:spPr>
        <p:txBody>
          <a:bodyPr lIns="81922" tIns="40959" rIns="81922" bIns="40959"/>
          <a:lstStyle>
            <a:lvl1pPr marL="0" indent="0">
              <a:buNone/>
              <a:defRPr sz="2900"/>
            </a:lvl1pPr>
            <a:lvl2pPr marL="409571" indent="0">
              <a:buNone/>
              <a:defRPr sz="2500"/>
            </a:lvl2pPr>
            <a:lvl3pPr marL="819143" indent="0">
              <a:buNone/>
              <a:defRPr sz="2200"/>
            </a:lvl3pPr>
            <a:lvl4pPr marL="1228716" indent="0">
              <a:buNone/>
              <a:defRPr sz="1800"/>
            </a:lvl4pPr>
            <a:lvl5pPr marL="1638287" indent="0">
              <a:buNone/>
              <a:defRPr sz="1800"/>
            </a:lvl5pPr>
            <a:lvl6pPr marL="2047862" indent="0">
              <a:buNone/>
              <a:defRPr sz="1800"/>
            </a:lvl6pPr>
            <a:lvl7pPr marL="2457434" indent="0">
              <a:buNone/>
              <a:defRPr sz="1800"/>
            </a:lvl7pPr>
            <a:lvl8pPr marL="2867005" indent="0">
              <a:buNone/>
              <a:defRPr sz="1800"/>
            </a:lvl8pPr>
            <a:lvl9pPr marL="3276577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805" y="5366750"/>
            <a:ext cx="5487229" cy="805161"/>
          </a:xfrm>
          <a:prstGeom prst="rect">
            <a:avLst/>
          </a:prstGeom>
        </p:spPr>
        <p:txBody>
          <a:bodyPr lIns="81922" tIns="40959" rIns="81922" bIns="40959"/>
          <a:lstStyle>
            <a:lvl1pPr marL="0" indent="0">
              <a:buNone/>
              <a:defRPr sz="1300"/>
            </a:lvl1pPr>
            <a:lvl2pPr marL="409571" indent="0">
              <a:buNone/>
              <a:defRPr sz="1100"/>
            </a:lvl2pPr>
            <a:lvl3pPr marL="819143" indent="0">
              <a:buNone/>
              <a:defRPr sz="900"/>
            </a:lvl3pPr>
            <a:lvl4pPr marL="1228716" indent="0">
              <a:buNone/>
              <a:defRPr sz="800"/>
            </a:lvl4pPr>
            <a:lvl5pPr marL="1638287" indent="0">
              <a:buNone/>
              <a:defRPr sz="800"/>
            </a:lvl5pPr>
            <a:lvl6pPr marL="2047862" indent="0">
              <a:buNone/>
              <a:defRPr sz="800"/>
            </a:lvl6pPr>
            <a:lvl7pPr marL="2457434" indent="0">
              <a:buNone/>
              <a:defRPr sz="800"/>
            </a:lvl7pPr>
            <a:lvl8pPr marL="2867005" indent="0">
              <a:buNone/>
              <a:defRPr sz="800"/>
            </a:lvl8pPr>
            <a:lvl9pPr marL="3276577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987485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" Target="../slides/slide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" Target="../slides/slide2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jpeg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" Target="../slides/slide2.xml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2.jpeg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6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" Target="../slides/slide2.xml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2.jpeg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" Target="../slides/slide2.xml"/><Relationship Id="rId2" Type="http://schemas.openxmlformats.org/officeDocument/2006/relationships/slideLayout" Target="../slideLayouts/slideLayout54.xml"/><Relationship Id="rId16" Type="http://schemas.openxmlformats.org/officeDocument/2006/relationships/image" Target="../media/image2.jpeg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62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" Target="../slides/slide2.xml"/><Relationship Id="rId2" Type="http://schemas.openxmlformats.org/officeDocument/2006/relationships/slideLayout" Target="../slideLayouts/slideLayout67.xml"/><Relationship Id="rId16" Type="http://schemas.openxmlformats.org/officeDocument/2006/relationships/image" Target="../media/image2.jpeg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75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resources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762" y="6343070"/>
            <a:ext cx="1471543" cy="45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7" name="Picture 3" descr="home">
            <a:hlinkClick r:id="rId1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848" y="6340080"/>
            <a:ext cx="868294" cy="46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8" name="Picture 4" descr="next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077" y="6331148"/>
            <a:ext cx="421032" cy="47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9" name="Picture 5" descr="previou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077" y="6335629"/>
            <a:ext cx="421032" cy="47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006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/>
  <p:timing>
    <p:tnLst>
      <p:par>
        <p:cTn id="1" dur="indefinite" restart="never" nodeType="tmRoot"/>
      </p:par>
    </p:tnLst>
  </p:timing>
  <p:txStyles>
    <p:titleStyle>
      <a:lvl1pPr algn="ctr" defTabSz="888830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8830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2pPr>
      <a:lvl3pPr algn="ctr" defTabSz="888830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3pPr>
      <a:lvl4pPr algn="ctr" defTabSz="888830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4pPr>
      <a:lvl5pPr algn="ctr" defTabSz="888830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5pPr>
      <a:lvl6pPr marL="409571" algn="ctr" defTabSz="888830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6pPr>
      <a:lvl7pPr marL="819143" algn="ctr" defTabSz="888830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7pPr>
      <a:lvl8pPr marL="1228716" algn="ctr" defTabSz="888830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8pPr>
      <a:lvl9pPr marL="1638287" algn="ctr" defTabSz="888830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9pPr>
    </p:titleStyle>
    <p:bodyStyle>
      <a:lvl1pPr marL="334199" indent="-334199" algn="l" defTabSz="888830" rtl="0" fontAlgn="base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22438" indent="-277315" algn="l" defTabSz="888830" rtl="0" fontAlgn="base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2pPr>
      <a:lvl3pPr marL="1112102" indent="-223276" algn="l" defTabSz="888830" rtl="0" fontAlgn="base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55805" indent="-221851" algn="l" defTabSz="888830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00931" indent="-221851" algn="l" defTabSz="88883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10505" indent="-221851" algn="l" defTabSz="88883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820076" indent="-221851" algn="l" defTabSz="88883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229648" indent="-221851" algn="l" defTabSz="88883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639221" indent="-221851" algn="l" defTabSz="88883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1914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9571" algn="l" defTabSz="81914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9143" algn="l" defTabSz="81914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8716" algn="l" defTabSz="81914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8287" algn="l" defTabSz="81914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7862" algn="l" defTabSz="81914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57434" algn="l" defTabSz="81914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67005" algn="l" defTabSz="81914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76577" algn="l" defTabSz="81914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resources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762" y="6343069"/>
            <a:ext cx="1471543" cy="45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7" name="Picture 3" descr="home">
            <a:hlinkClick r:id="rId1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848" y="6340080"/>
            <a:ext cx="868294" cy="46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8" name="Picture 4" descr="next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077" y="6331148"/>
            <a:ext cx="421032" cy="47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9" name="Picture 5" descr="previou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077" y="6335628"/>
            <a:ext cx="421032" cy="47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338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ransition/>
  <p:timing>
    <p:tnLst>
      <p:par>
        <p:cTn id="1" dur="indefinite" restart="never" nodeType="tmRoot"/>
      </p:par>
    </p:tnLst>
  </p:timing>
  <p:txStyles>
    <p:titleStyle>
      <a:lvl1pPr algn="ctr" defTabSz="888934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8934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2pPr>
      <a:lvl3pPr algn="ctr" defTabSz="888934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3pPr>
      <a:lvl4pPr algn="ctr" defTabSz="888934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4pPr>
      <a:lvl5pPr algn="ctr" defTabSz="888934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5pPr>
      <a:lvl6pPr marL="409619" algn="ctr" defTabSz="888934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6pPr>
      <a:lvl7pPr marL="819239" algn="ctr" defTabSz="888934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7pPr>
      <a:lvl8pPr marL="1228860" algn="ctr" defTabSz="888934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8pPr>
      <a:lvl9pPr marL="1638479" algn="ctr" defTabSz="888934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9pPr>
    </p:titleStyle>
    <p:bodyStyle>
      <a:lvl1pPr marL="334238" indent="-334238" algn="l" defTabSz="888934" rtl="0" fontAlgn="base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22523" indent="-277347" algn="l" defTabSz="888934" rtl="0" fontAlgn="base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2pPr>
      <a:lvl3pPr marL="1112232" indent="-223302" algn="l" defTabSz="888934" rtl="0" fontAlgn="base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55987" indent="-221877" algn="l" defTabSz="888934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01165" indent="-221877" algn="l" defTabSz="888934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10787" indent="-221877" algn="l" defTabSz="888934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820406" indent="-221877" algn="l" defTabSz="888934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230026" indent="-221877" algn="l" defTabSz="888934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639646" indent="-221877" algn="l" defTabSz="888934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1923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9619" algn="l" defTabSz="81923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9239" algn="l" defTabSz="81923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8860" algn="l" defTabSz="81923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8479" algn="l" defTabSz="81923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8102" algn="l" defTabSz="81923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57721" algn="l" defTabSz="81923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67341" algn="l" defTabSz="81923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76960" algn="l" defTabSz="81923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resources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762" y="6343067"/>
            <a:ext cx="1471543" cy="45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7" name="Picture 3" descr="home">
            <a:hlinkClick r:id="rId1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848" y="6340080"/>
            <a:ext cx="868294" cy="46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8" name="Picture 4" descr="next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077" y="6331148"/>
            <a:ext cx="421032" cy="47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9" name="Picture 5" descr="previou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077" y="6335626"/>
            <a:ext cx="421032" cy="47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281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ransition/>
  <p:timing>
    <p:tnLst>
      <p:par>
        <p:cTn id="1" dur="indefinite" restart="never" nodeType="tmRoot"/>
      </p:par>
    </p:tnLst>
  </p:timing>
  <p:txStyles>
    <p:titleStyle>
      <a:lvl1pPr algn="ctr" defTabSz="889142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9142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2pPr>
      <a:lvl3pPr algn="ctr" defTabSz="889142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3pPr>
      <a:lvl4pPr algn="ctr" defTabSz="889142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4pPr>
      <a:lvl5pPr algn="ctr" defTabSz="889142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5pPr>
      <a:lvl6pPr marL="409715" algn="ctr" defTabSz="889142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6pPr>
      <a:lvl7pPr marL="819431" algn="ctr" defTabSz="889142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7pPr>
      <a:lvl8pPr marL="1229147" algn="ctr" defTabSz="889142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8pPr>
      <a:lvl9pPr marL="1638863" algn="ctr" defTabSz="889142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9pPr>
    </p:titleStyle>
    <p:bodyStyle>
      <a:lvl1pPr marL="334316" indent="-334316" algn="l" defTabSz="889142" rtl="0" fontAlgn="base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22692" indent="-277412" algn="l" defTabSz="889142" rtl="0" fontAlgn="base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2pPr>
      <a:lvl3pPr marL="1112492" indent="-223354" algn="l" defTabSz="889142" rtl="0" fontAlgn="base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56351" indent="-221929" algn="l" defTabSz="889142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01633" indent="-221929" algn="l" defTabSz="889142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11351" indent="-221929" algn="l" defTabSz="889142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821066" indent="-221929" algn="l" defTabSz="889142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230782" indent="-221929" algn="l" defTabSz="889142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640497" indent="-221929" algn="l" defTabSz="889142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194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9715" algn="l" defTabSz="8194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9431" algn="l" defTabSz="8194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9147" algn="l" defTabSz="8194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8863" algn="l" defTabSz="8194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8580" algn="l" defTabSz="8194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58296" algn="l" defTabSz="8194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68011" algn="l" defTabSz="8194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77727" algn="l" defTabSz="8194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resources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762" y="6343064"/>
            <a:ext cx="1471543" cy="45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7" name="Picture 3" descr="home">
            <a:hlinkClick r:id="rId1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848" y="6340080"/>
            <a:ext cx="868294" cy="46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8" name="Picture 4" descr="next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077" y="6331148"/>
            <a:ext cx="421032" cy="47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9" name="Picture 5" descr="previou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077" y="6335623"/>
            <a:ext cx="421032" cy="47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480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ransition/>
  <p:timing>
    <p:tnLst>
      <p:par>
        <p:cTn id="1" dur="indefinite" restart="never" nodeType="tmRoot"/>
      </p:par>
    </p:tnLst>
  </p:timing>
  <p:txStyles>
    <p:titleStyle>
      <a:lvl1pPr algn="ctr" defTabSz="889454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9454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2pPr>
      <a:lvl3pPr algn="ctr" defTabSz="889454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3pPr>
      <a:lvl4pPr algn="ctr" defTabSz="889454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4pPr>
      <a:lvl5pPr algn="ctr" defTabSz="889454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5pPr>
      <a:lvl6pPr marL="409859" algn="ctr" defTabSz="889454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6pPr>
      <a:lvl7pPr marL="819719" algn="ctr" defTabSz="889454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7pPr>
      <a:lvl8pPr marL="1229579" algn="ctr" defTabSz="889454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8pPr>
      <a:lvl9pPr marL="1639439" algn="ctr" defTabSz="889454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9pPr>
    </p:titleStyle>
    <p:bodyStyle>
      <a:lvl1pPr marL="334435" indent="-334435" algn="l" defTabSz="889454" rtl="0" fontAlgn="base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22946" indent="-277509" algn="l" defTabSz="889454" rtl="0" fontAlgn="base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2pPr>
      <a:lvl3pPr marL="1112882" indent="-223432" algn="l" defTabSz="889454" rtl="0" fontAlgn="base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56897" indent="-222007" algn="l" defTabSz="889454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02335" indent="-222007" algn="l" defTabSz="889454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12197" indent="-222007" algn="l" defTabSz="889454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822056" indent="-222007" algn="l" defTabSz="889454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231915" indent="-222007" algn="l" defTabSz="889454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641775" indent="-222007" algn="l" defTabSz="889454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197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9859" algn="l" defTabSz="8197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9719" algn="l" defTabSz="8197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9579" algn="l" defTabSz="8197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9439" algn="l" defTabSz="8197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9298" algn="l" defTabSz="8197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59159" algn="l" defTabSz="8197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69017" algn="l" defTabSz="8197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78876" algn="l" defTabSz="8197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resources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762" y="6343060"/>
            <a:ext cx="1471543" cy="45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7" name="Picture 3" descr="home">
            <a:hlinkClick r:id="rId1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848" y="6340080"/>
            <a:ext cx="868294" cy="46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8" name="Picture 4" descr="next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077" y="6331148"/>
            <a:ext cx="421032" cy="47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9" name="Picture 5" descr="previou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077" y="6335619"/>
            <a:ext cx="421032" cy="47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845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ransition/>
  <p:timing>
    <p:tnLst>
      <p:par>
        <p:cTn id="1" dur="indefinite" restart="never" nodeType="tmRoot"/>
      </p:par>
    </p:tnLst>
  </p:timing>
  <p:txStyles>
    <p:titleStyle>
      <a:lvl1pPr algn="ctr" defTabSz="889870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9870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2pPr>
      <a:lvl3pPr algn="ctr" defTabSz="889870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3pPr>
      <a:lvl4pPr algn="ctr" defTabSz="889870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4pPr>
      <a:lvl5pPr algn="ctr" defTabSz="889870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5pPr>
      <a:lvl6pPr marL="410051" algn="ctr" defTabSz="889870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6pPr>
      <a:lvl7pPr marL="820103" algn="ctr" defTabSz="889870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7pPr>
      <a:lvl8pPr marL="1230154" algn="ctr" defTabSz="889870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8pPr>
      <a:lvl9pPr marL="1640205" algn="ctr" defTabSz="889870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9pPr>
    </p:titleStyle>
    <p:bodyStyle>
      <a:lvl1pPr marL="334592" indent="-334592" algn="l" defTabSz="889870" rtl="0" fontAlgn="base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23285" indent="-277640" algn="l" defTabSz="889870" rtl="0" fontAlgn="base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2pPr>
      <a:lvl3pPr marL="1113402" indent="-223536" algn="l" defTabSz="889870" rtl="0" fontAlgn="base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57625" indent="-222111" algn="l" defTabSz="889870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03272" indent="-222111" algn="l" defTabSz="88987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13325" indent="-222111" algn="l" defTabSz="88987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823376" indent="-222111" algn="l" defTabSz="88987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233427" indent="-222111" algn="l" defTabSz="88987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643479" indent="-222111" algn="l" defTabSz="88987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01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051" algn="l" defTabSz="8201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103" algn="l" defTabSz="8201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154" algn="l" defTabSz="8201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0205" algn="l" defTabSz="8201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0257" algn="l" defTabSz="8201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0309" algn="l" defTabSz="8201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0360" algn="l" defTabSz="8201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0412" algn="l" defTabSz="8201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resources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762" y="6343055"/>
            <a:ext cx="1471543" cy="45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7" name="Picture 3" descr="home">
            <a:hlinkClick r:id="rId1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848" y="6340079"/>
            <a:ext cx="868294" cy="46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8" name="Picture 4" descr="next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077" y="6331148"/>
            <a:ext cx="421032" cy="47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9" name="Picture 5" descr="previou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077" y="6335614"/>
            <a:ext cx="421032" cy="47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07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transition/>
  <p:timing>
    <p:tnLst>
      <p:par>
        <p:cTn id="1" dur="indefinite" restart="never" nodeType="tmRoot"/>
      </p:par>
    </p:tnLst>
  </p:timing>
  <p:txStyles>
    <p:titleStyle>
      <a:lvl1pPr algn="ctr" defTabSz="890390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90390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2pPr>
      <a:lvl3pPr algn="ctr" defTabSz="890390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3pPr>
      <a:lvl4pPr algn="ctr" defTabSz="890390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4pPr>
      <a:lvl5pPr algn="ctr" defTabSz="890390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5pPr>
      <a:lvl6pPr marL="410291" algn="ctr" defTabSz="890390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6pPr>
      <a:lvl7pPr marL="820583" algn="ctr" defTabSz="890390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7pPr>
      <a:lvl8pPr marL="1230874" algn="ctr" defTabSz="890390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8pPr>
      <a:lvl9pPr marL="1641165" algn="ctr" defTabSz="890390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9pPr>
    </p:titleStyle>
    <p:bodyStyle>
      <a:lvl1pPr marL="334787" indent="-334787" algn="l" defTabSz="890390" rtl="0" fontAlgn="base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23708" indent="-277802" algn="l" defTabSz="890390" rtl="0" fontAlgn="base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2pPr>
      <a:lvl3pPr marL="1114055" indent="-223666" algn="l" defTabSz="890390" rtl="0" fontAlgn="base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58537" indent="-222241" algn="l" defTabSz="890390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04444" indent="-222241" algn="l" defTabSz="89039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14736" indent="-222241" algn="l" defTabSz="89039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825027" indent="-222241" algn="l" defTabSz="89039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235318" indent="-222241" algn="l" defTabSz="89039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645609" indent="-222241" algn="l" defTabSz="89039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291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583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874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1165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1456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1748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2039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2330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audio" Target="../media/audio3.wav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4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audio" Target="../media/audio4.wav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7.xml"/><Relationship Id="rId1" Type="http://schemas.openxmlformats.org/officeDocument/2006/relationships/tags" Target="../tags/tag6.xml"/><Relationship Id="rId6" Type="http://schemas.openxmlformats.org/officeDocument/2006/relationships/image" Target="../media/image6.png"/><Relationship Id="rId5" Type="http://schemas.openxmlformats.org/officeDocument/2006/relationships/audio" Target="../media/audio5.wav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683332" y="1214438"/>
            <a:ext cx="7599293" cy="557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358" tIns="45184" rIns="90358" bIns="45184">
            <a:spAutoFit/>
          </a:bodyPr>
          <a:lstStyle>
            <a:lvl1pPr marL="254000" indent="-254000"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None/>
            </a:pPr>
            <a:r>
              <a:rPr lang="en-US" sz="2900">
                <a:solidFill>
                  <a:srgbClr val="A6000D"/>
                </a:solidFill>
              </a:rPr>
              <a:t>The Cell Theory</a:t>
            </a:r>
            <a:endParaRPr lang="en-US" sz="2000">
              <a:solidFill>
                <a:srgbClr val="A6000D"/>
              </a:solidFill>
            </a:endParaRPr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687473" y="1881204"/>
            <a:ext cx="7197587" cy="1009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358" tIns="45184" rIns="90358" bIns="45184">
            <a:spAutoFit/>
          </a:bodyPr>
          <a:lstStyle>
            <a:lvl1pPr marL="254000" indent="-254000"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A6000D"/>
              </a:buClr>
              <a:buFont typeface="Wingdings" pitchFamily="2" charset="2"/>
              <a:buChar char="§"/>
            </a:pPr>
            <a:r>
              <a:rPr lang="en-US" sz="2900">
                <a:solidFill>
                  <a:srgbClr val="000000"/>
                </a:solidFill>
              </a:rPr>
              <a:t>All organisms are composed of one or more </a:t>
            </a:r>
            <a:r>
              <a:rPr lang="en-US" sz="2900">
                <a:solidFill>
                  <a:srgbClr val="A6000D"/>
                </a:solidFill>
              </a:rPr>
              <a:t>cells</a:t>
            </a:r>
            <a:r>
              <a:rPr lang="en-US" sz="2900">
                <a:solidFill>
                  <a:srgbClr val="000000"/>
                </a:solidFill>
              </a:rPr>
              <a:t>.</a:t>
            </a:r>
            <a:endParaRPr lang="en-US" sz="2900">
              <a:solidFill>
                <a:srgbClr val="CC0066"/>
              </a:solidFill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93603" y="479234"/>
            <a:ext cx="7773229" cy="47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358" tIns="45184" rIns="90358" bIns="45184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500" b="1">
                <a:solidFill>
                  <a:srgbClr val="A6000D"/>
                </a:solidFill>
              </a:rPr>
              <a:t>Cell Discovery and Theory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358356" y="1499"/>
            <a:ext cx="3632143" cy="368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358" tIns="45184" rIns="90358" bIns="45184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</a:rPr>
              <a:t>Cellular Structure and Function</a:t>
            </a: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687457" y="3004857"/>
            <a:ext cx="7462630" cy="1009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358" tIns="45184" rIns="90358" bIns="45184">
            <a:spAutoFit/>
          </a:bodyPr>
          <a:lstStyle>
            <a:lvl1pPr marL="254000" indent="-254000"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A6000D"/>
              </a:buClr>
              <a:buFont typeface="Wingdings" pitchFamily="2" charset="2"/>
              <a:buChar char="§"/>
            </a:pPr>
            <a:r>
              <a:rPr lang="en-US" sz="2900" dirty="0">
                <a:solidFill>
                  <a:srgbClr val="000000"/>
                </a:solidFill>
              </a:rPr>
              <a:t>The cell is the basic unit of structure and organization of organisms.</a:t>
            </a:r>
            <a:endParaRPr lang="en-US" sz="2900" dirty="0">
              <a:solidFill>
                <a:srgbClr val="CC0066"/>
              </a:solidFill>
            </a:endParaRP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46941" y="38695"/>
            <a:ext cx="125895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358" tIns="45184" rIns="90358" bIns="45184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A6000D"/>
                </a:solidFill>
              </a:rPr>
              <a:t>Section 1</a:t>
            </a: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687457" y="4125532"/>
            <a:ext cx="7462630" cy="552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358" tIns="45184" rIns="90358" bIns="45184">
            <a:spAutoFit/>
          </a:bodyPr>
          <a:lstStyle>
            <a:lvl1pPr marL="254000" indent="-254000"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A6000D"/>
              </a:buClr>
              <a:buFont typeface="Wingdings" pitchFamily="2" charset="2"/>
              <a:buChar char="§"/>
            </a:pPr>
            <a:r>
              <a:rPr lang="en-US" sz="2900">
                <a:solidFill>
                  <a:srgbClr val="000000"/>
                </a:solidFill>
              </a:rPr>
              <a:t>All cells come from preexisting cells.</a:t>
            </a:r>
            <a:endParaRPr lang="en-US" sz="2900">
              <a:solidFill>
                <a:srgbClr val="CC0066"/>
              </a:solidFill>
            </a:endParaRPr>
          </a:p>
        </p:txBody>
      </p:sp>
      <p:pic>
        <p:nvPicPr>
          <p:cNvPr id="6172" name="Picture 28" descr="AUDIO copy">
            <a:hlinkClick r:id="" action="ppaction://noaction">
              <a:snd r:embed="rId4" name="cell_theory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321" y="1332029"/>
            <a:ext cx="357533" cy="33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3" name="Picture 29" descr="AUDIO copy">
            <a:hlinkClick r:id="" action="ppaction://noaction">
              <a:snd r:embed="rId6" name="cell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930" y="2449711"/>
            <a:ext cx="357533" cy="33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4486493"/>
      </p:ext>
    </p:extLst>
  </p:cSld>
  <p:clrMapOvr>
    <a:masterClrMapping/>
  </p:clrMapOvr>
  <p:transition advClick="0">
    <p:sndAc>
      <p:endSnd/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1358355" y="1499"/>
            <a:ext cx="3632165" cy="368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369" tIns="45189" rIns="90369" bIns="45189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</a:rPr>
              <a:t>Cellular Structure and Function</a:t>
            </a:r>
          </a:p>
        </p:txBody>
      </p:sp>
      <p:sp>
        <p:nvSpPr>
          <p:cNvPr id="138242" name="Text Box 2"/>
          <p:cNvSpPr txBox="1">
            <a:spLocks noChangeArrowheads="1"/>
          </p:cNvSpPr>
          <p:nvPr/>
        </p:nvSpPr>
        <p:spPr bwMode="auto">
          <a:xfrm>
            <a:off x="4874316" y="1451075"/>
            <a:ext cx="3492500" cy="557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369" tIns="45189" rIns="90369" bIns="45189">
            <a:spAutoFit/>
          </a:bodyPr>
          <a:lstStyle>
            <a:lvl1pPr marL="254000" indent="-254000"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None/>
            </a:pPr>
            <a:r>
              <a:rPr lang="en-US" sz="2900">
                <a:solidFill>
                  <a:srgbClr val="003366"/>
                </a:solidFill>
              </a:rPr>
              <a:t>Light Microscopes</a:t>
            </a:r>
            <a:endParaRPr lang="en-US" sz="2000">
              <a:solidFill>
                <a:srgbClr val="003366"/>
              </a:solidFill>
            </a:endParaRPr>
          </a:p>
        </p:txBody>
      </p:sp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4878472" y="2104431"/>
            <a:ext cx="3685761" cy="194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369" tIns="45189" rIns="90369" bIns="45189">
            <a:spAutoFit/>
          </a:bodyPr>
          <a:lstStyle>
            <a:lvl1pPr marL="254000" indent="-254000"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A6000D"/>
              </a:buClr>
              <a:buFont typeface="Wingdings" pitchFamily="2" charset="2"/>
              <a:buChar char="§"/>
            </a:pPr>
            <a:r>
              <a:rPr lang="en-US" sz="2900" dirty="0">
                <a:solidFill>
                  <a:srgbClr val="000000"/>
                </a:solidFill>
              </a:rPr>
              <a:t>Utilizes a series of glass lenses and visible light to magnify an image</a:t>
            </a:r>
            <a:endParaRPr lang="en-US" sz="2900" dirty="0">
              <a:solidFill>
                <a:srgbClr val="CC0066"/>
              </a:solidFill>
            </a:endParaRPr>
          </a:p>
        </p:txBody>
      </p:sp>
      <p:sp>
        <p:nvSpPr>
          <p:cNvPr id="138247" name="Text Box 7"/>
          <p:cNvSpPr txBox="1">
            <a:spLocks noChangeArrowheads="1"/>
          </p:cNvSpPr>
          <p:nvPr/>
        </p:nvSpPr>
        <p:spPr bwMode="auto">
          <a:xfrm>
            <a:off x="4878472" y="4141903"/>
            <a:ext cx="3553239" cy="1467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369" tIns="45189" rIns="90369" bIns="45189">
            <a:spAutoFit/>
          </a:bodyPr>
          <a:lstStyle>
            <a:lvl1pPr marL="254000" indent="-254000"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A6000D"/>
              </a:buClr>
              <a:buFont typeface="Wingdings" pitchFamily="2" charset="2"/>
              <a:buChar char="§"/>
            </a:pPr>
            <a:r>
              <a:rPr lang="en-US" sz="2900">
                <a:solidFill>
                  <a:srgbClr val="000000"/>
                </a:solidFill>
              </a:rPr>
              <a:t>Magnifies images up to 1,000 times the actual size</a:t>
            </a:r>
            <a:endParaRPr lang="en-US" sz="2900">
              <a:solidFill>
                <a:srgbClr val="CC0066"/>
              </a:solidFill>
            </a:endParaRPr>
          </a:p>
        </p:txBody>
      </p:sp>
      <p:sp>
        <p:nvSpPr>
          <p:cNvPr id="138254" name="Text Box 14"/>
          <p:cNvSpPr txBox="1">
            <a:spLocks noChangeArrowheads="1"/>
          </p:cNvSpPr>
          <p:nvPr/>
        </p:nvSpPr>
        <p:spPr bwMode="auto">
          <a:xfrm>
            <a:off x="593602" y="483699"/>
            <a:ext cx="7773229" cy="475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369" tIns="45189" rIns="90369" bIns="45189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500" b="1">
                <a:solidFill>
                  <a:srgbClr val="A6000D"/>
                </a:solidFill>
              </a:rPr>
              <a:t>Cell Discovery and Theory</a:t>
            </a:r>
          </a:p>
        </p:txBody>
      </p:sp>
      <p:pic>
        <p:nvPicPr>
          <p:cNvPr id="138256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85877"/>
            <a:ext cx="2214217" cy="461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257" name="Text Box 17"/>
          <p:cNvSpPr txBox="1">
            <a:spLocks noChangeArrowheads="1"/>
          </p:cNvSpPr>
          <p:nvPr/>
        </p:nvSpPr>
        <p:spPr bwMode="auto">
          <a:xfrm>
            <a:off x="2716702" y="5857887"/>
            <a:ext cx="995800" cy="19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922" tIns="40959" rIns="81922" bIns="40959">
            <a:spAutoFit/>
          </a:bodyPr>
          <a:lstStyle>
            <a:lvl1pPr defTabSz="992188">
              <a:defRPr>
                <a:solidFill>
                  <a:schemeClr val="tx1"/>
                </a:solidFill>
                <a:latin typeface="Arial" charset="0"/>
              </a:defRPr>
            </a:lvl1pPr>
            <a:lvl2pPr defTabSz="992188">
              <a:defRPr>
                <a:solidFill>
                  <a:schemeClr val="tx1"/>
                </a:solidFill>
                <a:latin typeface="Arial" charset="0"/>
              </a:defRPr>
            </a:lvl2pPr>
            <a:lvl3pPr defTabSz="992188">
              <a:defRPr>
                <a:solidFill>
                  <a:schemeClr val="tx1"/>
                </a:solidFill>
                <a:latin typeface="Arial" charset="0"/>
              </a:defRPr>
            </a:lvl3pPr>
            <a:lvl4pPr defTabSz="992188">
              <a:defRPr>
                <a:solidFill>
                  <a:schemeClr val="tx1"/>
                </a:solidFill>
                <a:latin typeface="Arial" charset="0"/>
              </a:defRPr>
            </a:lvl4pPr>
            <a:lvl5pPr defTabSz="992188">
              <a:defRPr>
                <a:solidFill>
                  <a:schemeClr val="tx1"/>
                </a:solidFill>
                <a:latin typeface="Arial" charset="0"/>
              </a:defRPr>
            </a:lvl5pPr>
            <a:lvl6pPr defTabSz="992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92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92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92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>
                <a:solidFill>
                  <a:srgbClr val="000000"/>
                </a:solidFill>
              </a:rPr>
              <a:t>CMCD/Getty Images</a:t>
            </a:r>
          </a:p>
        </p:txBody>
      </p:sp>
      <p:sp>
        <p:nvSpPr>
          <p:cNvPr id="138258" name="Text Box 18"/>
          <p:cNvSpPr txBox="1">
            <a:spLocks noChangeArrowheads="1"/>
          </p:cNvSpPr>
          <p:nvPr/>
        </p:nvSpPr>
        <p:spPr bwMode="auto">
          <a:xfrm>
            <a:off x="46941" y="38695"/>
            <a:ext cx="125895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369" tIns="45189" rIns="90369" bIns="45189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A6000D"/>
                </a:solidFill>
              </a:rPr>
              <a:t>Section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3505299"/>
      </p:ext>
    </p:extLst>
  </p:cSld>
  <p:clrMapOvr>
    <a:masterClrMapping/>
  </p:clrMapOvr>
  <p:transition advClick="0">
    <p:sndAc>
      <p:endSnd/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 Box 2"/>
          <p:cNvSpPr txBox="1">
            <a:spLocks noChangeArrowheads="1"/>
          </p:cNvSpPr>
          <p:nvPr/>
        </p:nvSpPr>
        <p:spPr bwMode="auto">
          <a:xfrm>
            <a:off x="683329" y="1227833"/>
            <a:ext cx="7599293" cy="557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390" tIns="45199" rIns="90390" bIns="45199">
            <a:spAutoFit/>
          </a:bodyPr>
          <a:lstStyle>
            <a:lvl1pPr marL="254000" indent="-254000"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None/>
            </a:pPr>
            <a:r>
              <a:rPr lang="en-US" sz="2900">
                <a:solidFill>
                  <a:srgbClr val="003366"/>
                </a:solidFill>
              </a:rPr>
              <a:t>Electron Microscopes</a:t>
            </a:r>
            <a:endParaRPr lang="en-US" sz="2000">
              <a:solidFill>
                <a:srgbClr val="003366"/>
              </a:solidFill>
            </a:endParaRPr>
          </a:p>
        </p:txBody>
      </p:sp>
      <p:sp>
        <p:nvSpPr>
          <p:cNvPr id="140293" name="Text Box 5"/>
          <p:cNvSpPr txBox="1">
            <a:spLocks noChangeArrowheads="1"/>
          </p:cNvSpPr>
          <p:nvPr/>
        </p:nvSpPr>
        <p:spPr bwMode="auto">
          <a:xfrm>
            <a:off x="1358355" y="1499"/>
            <a:ext cx="3632208" cy="368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390" tIns="45199" rIns="90390" bIns="45199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</a:rPr>
              <a:t>Cellular Structure and Function</a:t>
            </a:r>
          </a:p>
        </p:txBody>
      </p:sp>
      <p:grpSp>
        <p:nvGrpSpPr>
          <p:cNvPr id="140307" name="Group 19"/>
          <p:cNvGrpSpPr>
            <a:grpSpLocks/>
          </p:cNvGrpSpPr>
          <p:nvPr/>
        </p:nvGrpSpPr>
        <p:grpSpPr bwMode="auto">
          <a:xfrm>
            <a:off x="687470" y="1867793"/>
            <a:ext cx="7793935" cy="1462980"/>
            <a:chOff x="498" y="1255"/>
            <a:chExt cx="5646" cy="983"/>
          </a:xfrm>
        </p:grpSpPr>
        <p:sp>
          <p:nvSpPr>
            <p:cNvPr id="140291" name="Text Box 3"/>
            <p:cNvSpPr txBox="1">
              <a:spLocks noChangeArrowheads="1"/>
            </p:cNvSpPr>
            <p:nvPr/>
          </p:nvSpPr>
          <p:spPr bwMode="auto">
            <a:xfrm>
              <a:off x="498" y="1255"/>
              <a:ext cx="5646" cy="6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0877" tIns="50443" rIns="100877" bIns="50443">
              <a:spAutoFit/>
            </a:bodyPr>
            <a:lstStyle>
              <a:lvl1pPr marL="254000" indent="-254000" defTabSz="101917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509588" defTabSz="101917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019175" defTabSz="101917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528763" defTabSz="101917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38350" defTabSz="101917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495550" defTabSz="10191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52750" defTabSz="10191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09950" defTabSz="10191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67150" defTabSz="10191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A6000D"/>
                </a:buClr>
                <a:buFont typeface="Wingdings" pitchFamily="2" charset="2"/>
                <a:buChar char="§"/>
              </a:pPr>
              <a:r>
                <a:rPr lang="en-US" sz="2900">
                  <a:solidFill>
                    <a:srgbClr val="000000"/>
                  </a:solidFill>
                </a:rPr>
                <a:t>Utilizes magnets to aim a beam of electrons at</a:t>
              </a:r>
              <a:endParaRPr lang="en-US" sz="2900">
                <a:solidFill>
                  <a:srgbClr val="CC0066"/>
                </a:solidFill>
              </a:endParaRPr>
            </a:p>
          </p:txBody>
        </p:sp>
        <p:sp>
          <p:nvSpPr>
            <p:cNvPr id="140294" name="Text Box 6"/>
            <p:cNvSpPr txBox="1">
              <a:spLocks noChangeArrowheads="1"/>
            </p:cNvSpPr>
            <p:nvPr/>
          </p:nvSpPr>
          <p:spPr bwMode="auto">
            <a:xfrm>
              <a:off x="660" y="1560"/>
              <a:ext cx="2460" cy="6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0877" tIns="50443" rIns="100877" bIns="50443">
              <a:spAutoFit/>
            </a:bodyPr>
            <a:lstStyle>
              <a:lvl1pPr marL="254000" indent="-254000" defTabSz="101917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509588" defTabSz="101917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019175" defTabSz="101917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528763" defTabSz="101917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38350" defTabSz="101917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495550" defTabSz="10191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52750" defTabSz="10191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09950" defTabSz="10191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67150" defTabSz="10191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A6000D"/>
                </a:buClr>
                <a:buFont typeface="Wingdings" pitchFamily="2" charset="2"/>
                <a:buNone/>
              </a:pPr>
              <a:r>
                <a:rPr lang="en-US" sz="2900">
                  <a:solidFill>
                    <a:srgbClr val="000000"/>
                  </a:solidFill>
                </a:rPr>
                <a:t>a cell to produce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A6000D"/>
                </a:buClr>
                <a:buFont typeface="Wingdings" pitchFamily="2" charset="2"/>
                <a:buNone/>
              </a:pPr>
              <a:r>
                <a:rPr lang="en-US" sz="2900">
                  <a:solidFill>
                    <a:srgbClr val="000000"/>
                  </a:solidFill>
                </a:rPr>
                <a:t>an image</a:t>
              </a:r>
              <a:endParaRPr lang="en-US" sz="2900">
                <a:solidFill>
                  <a:srgbClr val="CC0066"/>
                </a:solidFill>
              </a:endParaRPr>
            </a:p>
          </p:txBody>
        </p:sp>
      </p:grpSp>
      <p:sp>
        <p:nvSpPr>
          <p:cNvPr id="140305" name="Text Box 17"/>
          <p:cNvSpPr txBox="1">
            <a:spLocks noChangeArrowheads="1"/>
          </p:cNvSpPr>
          <p:nvPr/>
        </p:nvSpPr>
        <p:spPr bwMode="auto">
          <a:xfrm>
            <a:off x="687470" y="3420075"/>
            <a:ext cx="3089413" cy="194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390" tIns="45199" rIns="90390" bIns="45199">
            <a:spAutoFit/>
          </a:bodyPr>
          <a:lstStyle>
            <a:lvl1pPr marL="254000" indent="-254000"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A6000D"/>
              </a:buClr>
              <a:buFont typeface="Wingdings" pitchFamily="2" charset="2"/>
              <a:buChar char="§"/>
            </a:pPr>
            <a:r>
              <a:rPr lang="en-US" sz="2900">
                <a:solidFill>
                  <a:srgbClr val="000000"/>
                </a:solidFill>
              </a:rPr>
              <a:t>Magnifies images up to 500,000 times the actual size</a:t>
            </a:r>
            <a:endParaRPr lang="en-US" sz="2900">
              <a:solidFill>
                <a:srgbClr val="CC0066"/>
              </a:solidFill>
            </a:endParaRPr>
          </a:p>
        </p:txBody>
      </p:sp>
      <p:sp>
        <p:nvSpPr>
          <p:cNvPr id="140309" name="Text Box 21"/>
          <p:cNvSpPr txBox="1">
            <a:spLocks noChangeArrowheads="1"/>
          </p:cNvSpPr>
          <p:nvPr/>
        </p:nvSpPr>
        <p:spPr bwMode="auto">
          <a:xfrm>
            <a:off x="593600" y="483697"/>
            <a:ext cx="7773229" cy="47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390" tIns="45199" rIns="90390" bIns="45199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500" b="1">
                <a:solidFill>
                  <a:srgbClr val="A6000D"/>
                </a:solidFill>
              </a:rPr>
              <a:t>Cell Discovery and Theory</a:t>
            </a:r>
          </a:p>
        </p:txBody>
      </p:sp>
      <p:pic>
        <p:nvPicPr>
          <p:cNvPr id="140311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100" y="2571750"/>
            <a:ext cx="3226077" cy="339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312" name="Text Box 24"/>
          <p:cNvSpPr txBox="1">
            <a:spLocks noChangeArrowheads="1"/>
          </p:cNvSpPr>
          <p:nvPr/>
        </p:nvSpPr>
        <p:spPr bwMode="auto">
          <a:xfrm>
            <a:off x="7089918" y="5929321"/>
            <a:ext cx="1350100" cy="190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940" tIns="40968" rIns="81940" bIns="40968">
            <a:spAutoFit/>
          </a:bodyPr>
          <a:lstStyle>
            <a:lvl1pPr defTabSz="992188">
              <a:defRPr>
                <a:solidFill>
                  <a:schemeClr val="tx1"/>
                </a:solidFill>
                <a:latin typeface="Arial" charset="0"/>
              </a:defRPr>
            </a:lvl1pPr>
            <a:lvl2pPr defTabSz="992188">
              <a:defRPr>
                <a:solidFill>
                  <a:schemeClr val="tx1"/>
                </a:solidFill>
                <a:latin typeface="Arial" charset="0"/>
              </a:defRPr>
            </a:lvl2pPr>
            <a:lvl3pPr defTabSz="992188">
              <a:defRPr>
                <a:solidFill>
                  <a:schemeClr val="tx1"/>
                </a:solidFill>
                <a:latin typeface="Arial" charset="0"/>
              </a:defRPr>
            </a:lvl3pPr>
            <a:lvl4pPr defTabSz="992188">
              <a:defRPr>
                <a:solidFill>
                  <a:schemeClr val="tx1"/>
                </a:solidFill>
                <a:latin typeface="Arial" charset="0"/>
              </a:defRPr>
            </a:lvl4pPr>
            <a:lvl5pPr defTabSz="992188">
              <a:defRPr>
                <a:solidFill>
                  <a:schemeClr val="tx1"/>
                </a:solidFill>
                <a:latin typeface="Arial" charset="0"/>
              </a:defRPr>
            </a:lvl5pPr>
            <a:lvl6pPr defTabSz="992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92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92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92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>
                <a:solidFill>
                  <a:srgbClr val="000000"/>
                </a:solidFill>
              </a:rPr>
              <a:t>MedicalRF.com/Getty Images</a:t>
            </a:r>
          </a:p>
        </p:txBody>
      </p:sp>
      <p:sp>
        <p:nvSpPr>
          <p:cNvPr id="140313" name="Text Box 25"/>
          <p:cNvSpPr txBox="1">
            <a:spLocks noChangeArrowheads="1"/>
          </p:cNvSpPr>
          <p:nvPr/>
        </p:nvSpPr>
        <p:spPr bwMode="auto">
          <a:xfrm>
            <a:off x="46941" y="38695"/>
            <a:ext cx="125895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390" tIns="45199" rIns="90390" bIns="45199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A6000D"/>
                </a:solidFill>
              </a:rPr>
              <a:t>Section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2527324"/>
      </p:ext>
    </p:extLst>
  </p:cSld>
  <p:clrMapOvr>
    <a:masterClrMapping/>
  </p:clrMapOvr>
  <p:transition advClick="0">
    <p:sndAc>
      <p:endSnd/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ext Box 2"/>
          <p:cNvSpPr txBox="1">
            <a:spLocks noChangeArrowheads="1"/>
          </p:cNvSpPr>
          <p:nvPr/>
        </p:nvSpPr>
        <p:spPr bwMode="auto">
          <a:xfrm>
            <a:off x="683326" y="1227833"/>
            <a:ext cx="7599293" cy="557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22" tIns="45215" rIns="90422" bIns="45215">
            <a:spAutoFit/>
          </a:bodyPr>
          <a:lstStyle>
            <a:lvl1pPr marL="254000" indent="-254000"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None/>
            </a:pPr>
            <a:r>
              <a:rPr lang="en-US" sz="2900">
                <a:solidFill>
                  <a:srgbClr val="A6000D"/>
                </a:solidFill>
              </a:rPr>
              <a:t>Prokaryotic Cell</a:t>
            </a:r>
            <a:endParaRPr lang="en-US" sz="2000">
              <a:solidFill>
                <a:srgbClr val="A6000D"/>
              </a:solidFill>
            </a:endParaRPr>
          </a:p>
        </p:txBody>
      </p:sp>
      <p:sp>
        <p:nvSpPr>
          <p:cNvPr id="141315" name="Text Box 3"/>
          <p:cNvSpPr txBox="1">
            <a:spLocks noChangeArrowheads="1"/>
          </p:cNvSpPr>
          <p:nvPr/>
        </p:nvSpPr>
        <p:spPr bwMode="auto">
          <a:xfrm>
            <a:off x="687467" y="1894582"/>
            <a:ext cx="3488359" cy="552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22" tIns="45215" rIns="90422" bIns="45215">
            <a:spAutoFit/>
          </a:bodyPr>
          <a:lstStyle>
            <a:lvl1pPr marL="254000" indent="-254000"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A6000D"/>
              </a:buClr>
              <a:buFont typeface="Wingdings" pitchFamily="2" charset="2"/>
              <a:buChar char="§"/>
            </a:pPr>
            <a:r>
              <a:rPr lang="en-US" sz="2900">
                <a:solidFill>
                  <a:srgbClr val="000000"/>
                </a:solidFill>
              </a:rPr>
              <a:t>Simple structure</a:t>
            </a:r>
            <a:endParaRPr lang="en-US" sz="2900">
              <a:solidFill>
                <a:srgbClr val="CC0066"/>
              </a:solidFill>
            </a:endParaRPr>
          </a:p>
        </p:txBody>
      </p:sp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1358354" y="1498"/>
            <a:ext cx="3632272" cy="3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22" tIns="45215" rIns="90422" bIns="45215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</a:rPr>
              <a:t>Cellular Structure and Function</a:t>
            </a:r>
          </a:p>
        </p:txBody>
      </p:sp>
      <p:sp>
        <p:nvSpPr>
          <p:cNvPr id="141318" name="Text Box 6"/>
          <p:cNvSpPr txBox="1">
            <a:spLocks noChangeArrowheads="1"/>
          </p:cNvSpPr>
          <p:nvPr/>
        </p:nvSpPr>
        <p:spPr bwMode="auto">
          <a:xfrm>
            <a:off x="687457" y="2558366"/>
            <a:ext cx="3884543" cy="1009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22" tIns="45215" rIns="90422" bIns="45215">
            <a:spAutoFit/>
          </a:bodyPr>
          <a:lstStyle>
            <a:lvl1pPr marL="254000" indent="-254000"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A6000D"/>
              </a:buClr>
              <a:buFont typeface="Wingdings" pitchFamily="2" charset="2"/>
              <a:buChar char="§"/>
            </a:pPr>
            <a:r>
              <a:rPr lang="en-US" sz="2900">
                <a:solidFill>
                  <a:srgbClr val="000000"/>
                </a:solidFill>
              </a:rPr>
              <a:t>Contains a plasma membrane</a:t>
            </a:r>
            <a:endParaRPr lang="en-US" sz="2900">
              <a:solidFill>
                <a:srgbClr val="CC0066"/>
              </a:solidFill>
            </a:endParaRPr>
          </a:p>
        </p:txBody>
      </p:sp>
      <p:sp>
        <p:nvSpPr>
          <p:cNvPr id="141324" name="Text Box 12"/>
          <p:cNvSpPr txBox="1">
            <a:spLocks noChangeArrowheads="1"/>
          </p:cNvSpPr>
          <p:nvPr/>
        </p:nvSpPr>
        <p:spPr bwMode="auto">
          <a:xfrm>
            <a:off x="687457" y="3674568"/>
            <a:ext cx="3884543" cy="1480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22" tIns="45215" rIns="90422" bIns="45215">
            <a:spAutoFit/>
          </a:bodyPr>
          <a:lstStyle>
            <a:lvl1pPr marL="254000" indent="-254000"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A6000D"/>
              </a:buClr>
              <a:buFont typeface="Wingdings" pitchFamily="2" charset="2"/>
              <a:buChar char="§"/>
            </a:pPr>
            <a:r>
              <a:rPr lang="en-US" sz="2900">
                <a:solidFill>
                  <a:srgbClr val="000000"/>
                </a:solidFill>
              </a:rPr>
              <a:t>Does not contain membrane-bound organelles</a:t>
            </a:r>
            <a:endParaRPr lang="en-US" sz="2900">
              <a:solidFill>
                <a:srgbClr val="CC0066"/>
              </a:solidFill>
            </a:endParaRPr>
          </a:p>
        </p:txBody>
      </p:sp>
      <p:sp>
        <p:nvSpPr>
          <p:cNvPr id="141331" name="Text Box 19"/>
          <p:cNvSpPr txBox="1">
            <a:spLocks noChangeArrowheads="1"/>
          </p:cNvSpPr>
          <p:nvPr/>
        </p:nvSpPr>
        <p:spPr bwMode="auto">
          <a:xfrm>
            <a:off x="593597" y="483696"/>
            <a:ext cx="7773229" cy="476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22" tIns="45215" rIns="90422" bIns="45215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500" b="1">
                <a:solidFill>
                  <a:srgbClr val="A6000D"/>
                </a:solidFill>
              </a:rPr>
              <a:t>Cell Discovery and Theory</a:t>
            </a:r>
          </a:p>
        </p:txBody>
      </p:sp>
      <p:pic>
        <p:nvPicPr>
          <p:cNvPr id="141333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958" y="1762125"/>
            <a:ext cx="4373217" cy="373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334" name="Text Box 22"/>
          <p:cNvSpPr txBox="1">
            <a:spLocks noChangeArrowheads="1"/>
          </p:cNvSpPr>
          <p:nvPr/>
        </p:nvSpPr>
        <p:spPr bwMode="auto">
          <a:xfrm>
            <a:off x="7885047" y="5500696"/>
            <a:ext cx="819560" cy="190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967" tIns="40982" rIns="81967" bIns="40982">
            <a:spAutoFit/>
          </a:bodyPr>
          <a:lstStyle>
            <a:lvl1pPr defTabSz="992188">
              <a:defRPr>
                <a:solidFill>
                  <a:schemeClr val="tx1"/>
                </a:solidFill>
                <a:latin typeface="Arial" charset="0"/>
              </a:defRPr>
            </a:lvl1pPr>
            <a:lvl2pPr defTabSz="992188">
              <a:defRPr>
                <a:solidFill>
                  <a:schemeClr val="tx1"/>
                </a:solidFill>
                <a:latin typeface="Arial" charset="0"/>
              </a:defRPr>
            </a:lvl2pPr>
            <a:lvl3pPr defTabSz="992188">
              <a:defRPr>
                <a:solidFill>
                  <a:schemeClr val="tx1"/>
                </a:solidFill>
                <a:latin typeface="Arial" charset="0"/>
              </a:defRPr>
            </a:lvl3pPr>
            <a:lvl4pPr defTabSz="992188">
              <a:defRPr>
                <a:solidFill>
                  <a:schemeClr val="tx1"/>
                </a:solidFill>
                <a:latin typeface="Arial" charset="0"/>
              </a:defRPr>
            </a:lvl4pPr>
            <a:lvl5pPr defTabSz="992188">
              <a:defRPr>
                <a:solidFill>
                  <a:schemeClr val="tx1"/>
                </a:solidFill>
                <a:latin typeface="Arial" charset="0"/>
              </a:defRPr>
            </a:lvl5pPr>
            <a:lvl6pPr defTabSz="992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92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92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92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>
                <a:solidFill>
                  <a:srgbClr val="000000"/>
                </a:solidFill>
              </a:rPr>
              <a:t>Steven P. Lynch</a:t>
            </a:r>
          </a:p>
        </p:txBody>
      </p:sp>
      <p:pic>
        <p:nvPicPr>
          <p:cNvPr id="141335" name="Picture 23" descr="AUDIO copy">
            <a:hlinkClick r:id="" action="ppaction://noaction">
              <a:snd r:embed="rId5" name="prokaryotic_cell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054" y="1345406"/>
            <a:ext cx="357533" cy="33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336" name="Text Box 24"/>
          <p:cNvSpPr txBox="1">
            <a:spLocks noChangeArrowheads="1"/>
          </p:cNvSpPr>
          <p:nvPr/>
        </p:nvSpPr>
        <p:spPr bwMode="auto">
          <a:xfrm>
            <a:off x="46941" y="38695"/>
            <a:ext cx="125895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22" tIns="45215" rIns="90422" bIns="45215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A6000D"/>
                </a:solidFill>
              </a:rPr>
              <a:t>Section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1946294"/>
      </p:ext>
    </p:extLst>
  </p:cSld>
  <p:clrMapOvr>
    <a:masterClrMapping/>
  </p:clrMapOvr>
  <p:transition advClick="0">
    <p:sndAc>
      <p:endSnd/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2"/>
          <p:cNvSpPr txBox="1">
            <a:spLocks noChangeArrowheads="1"/>
          </p:cNvSpPr>
          <p:nvPr/>
        </p:nvSpPr>
        <p:spPr bwMode="auto">
          <a:xfrm>
            <a:off x="683322" y="1227833"/>
            <a:ext cx="7599293" cy="557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63" tIns="45237" rIns="90463" bIns="45237">
            <a:spAutoFit/>
          </a:bodyPr>
          <a:lstStyle>
            <a:lvl1pPr marL="254000" indent="-254000"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None/>
            </a:pPr>
            <a:r>
              <a:rPr lang="en-US" sz="2900">
                <a:solidFill>
                  <a:srgbClr val="A6000D"/>
                </a:solidFill>
              </a:rPr>
              <a:t>Eukaryotic Cell</a:t>
            </a:r>
            <a:endParaRPr lang="en-US" sz="2000">
              <a:solidFill>
                <a:srgbClr val="A6000D"/>
              </a:solidFill>
            </a:endParaRPr>
          </a:p>
        </p:txBody>
      </p:sp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687457" y="1894589"/>
            <a:ext cx="3884543" cy="1009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63" tIns="45237" rIns="90463" bIns="45237">
            <a:spAutoFit/>
          </a:bodyPr>
          <a:lstStyle>
            <a:lvl1pPr marL="254000" indent="-254000"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A6000D"/>
              </a:buClr>
              <a:buFont typeface="Wingdings" pitchFamily="2" charset="2"/>
              <a:buChar char="§"/>
            </a:pPr>
            <a:r>
              <a:rPr lang="en-US" sz="2900">
                <a:solidFill>
                  <a:srgbClr val="000000"/>
                </a:solidFill>
              </a:rPr>
              <a:t>More complex structure</a:t>
            </a:r>
            <a:endParaRPr lang="en-US" sz="2900">
              <a:solidFill>
                <a:srgbClr val="CC0066"/>
              </a:solidFill>
            </a:endParaRPr>
          </a:p>
        </p:txBody>
      </p:sp>
      <p:sp>
        <p:nvSpPr>
          <p:cNvPr id="142341" name="Text Box 5"/>
          <p:cNvSpPr txBox="1">
            <a:spLocks noChangeArrowheads="1"/>
          </p:cNvSpPr>
          <p:nvPr/>
        </p:nvSpPr>
        <p:spPr bwMode="auto">
          <a:xfrm>
            <a:off x="1358349" y="1495"/>
            <a:ext cx="3632355" cy="368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63" tIns="45237" rIns="90463" bIns="45237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</a:rPr>
              <a:t>Cellular Structure and Function</a:t>
            </a:r>
          </a:p>
        </p:txBody>
      </p:sp>
      <p:sp>
        <p:nvSpPr>
          <p:cNvPr id="142342" name="Text Box 6"/>
          <p:cNvSpPr txBox="1">
            <a:spLocks noChangeArrowheads="1"/>
          </p:cNvSpPr>
          <p:nvPr/>
        </p:nvSpPr>
        <p:spPr bwMode="auto">
          <a:xfrm>
            <a:off x="687460" y="3009311"/>
            <a:ext cx="3619500" cy="1009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63" tIns="45237" rIns="90463" bIns="45237">
            <a:spAutoFit/>
          </a:bodyPr>
          <a:lstStyle>
            <a:lvl1pPr marL="254000" indent="-254000"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A6000D"/>
              </a:buClr>
              <a:buFont typeface="Wingdings" pitchFamily="2" charset="2"/>
              <a:buChar char="§"/>
            </a:pPr>
            <a:r>
              <a:rPr lang="en-US" sz="2900">
                <a:solidFill>
                  <a:srgbClr val="000000"/>
                </a:solidFill>
              </a:rPr>
              <a:t>Contains a plasma membrane</a:t>
            </a:r>
            <a:endParaRPr lang="en-US" sz="2900">
              <a:solidFill>
                <a:srgbClr val="CC0066"/>
              </a:solidFill>
            </a:endParaRPr>
          </a:p>
        </p:txBody>
      </p:sp>
      <p:sp>
        <p:nvSpPr>
          <p:cNvPr id="142344" name="Text Box 8"/>
          <p:cNvSpPr txBox="1">
            <a:spLocks noChangeArrowheads="1"/>
          </p:cNvSpPr>
          <p:nvPr/>
        </p:nvSpPr>
        <p:spPr bwMode="auto">
          <a:xfrm>
            <a:off x="687457" y="4129987"/>
            <a:ext cx="3884543" cy="1009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63" tIns="45237" rIns="90463" bIns="45237">
            <a:spAutoFit/>
          </a:bodyPr>
          <a:lstStyle>
            <a:lvl1pPr marL="254000" indent="-254000"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A6000D"/>
              </a:buClr>
              <a:buFont typeface="Wingdings" pitchFamily="2" charset="2"/>
              <a:buChar char="§"/>
            </a:pPr>
            <a:r>
              <a:rPr lang="en-US" sz="2900">
                <a:solidFill>
                  <a:srgbClr val="000000"/>
                </a:solidFill>
              </a:rPr>
              <a:t>Contains membrane-bound organelles</a:t>
            </a:r>
            <a:endParaRPr lang="en-US" sz="2900">
              <a:solidFill>
                <a:srgbClr val="CC0066"/>
              </a:solidFill>
            </a:endParaRPr>
          </a:p>
        </p:txBody>
      </p:sp>
      <p:sp>
        <p:nvSpPr>
          <p:cNvPr id="142350" name="Text Box 14"/>
          <p:cNvSpPr txBox="1">
            <a:spLocks noChangeArrowheads="1"/>
          </p:cNvSpPr>
          <p:nvPr/>
        </p:nvSpPr>
        <p:spPr bwMode="auto">
          <a:xfrm>
            <a:off x="593593" y="483695"/>
            <a:ext cx="7773229" cy="476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63" tIns="45237" rIns="90463" bIns="45237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500" b="1">
                <a:solidFill>
                  <a:srgbClr val="A6000D"/>
                </a:solidFill>
              </a:rPr>
              <a:t>Cell Discovery and Theory</a:t>
            </a:r>
          </a:p>
        </p:txBody>
      </p:sp>
      <p:pic>
        <p:nvPicPr>
          <p:cNvPr id="142353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6" y="1357313"/>
            <a:ext cx="3821043" cy="442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354" name="Text Box 18"/>
          <p:cNvSpPr txBox="1">
            <a:spLocks noChangeArrowheads="1"/>
          </p:cNvSpPr>
          <p:nvPr/>
        </p:nvSpPr>
        <p:spPr bwMode="auto">
          <a:xfrm>
            <a:off x="6029741" y="5786444"/>
            <a:ext cx="2470726" cy="190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003" tIns="41000" rIns="82003" bIns="41000">
            <a:spAutoFit/>
          </a:bodyPr>
          <a:lstStyle>
            <a:lvl1pPr defTabSz="992188">
              <a:defRPr>
                <a:solidFill>
                  <a:schemeClr val="tx1"/>
                </a:solidFill>
                <a:latin typeface="Arial" charset="0"/>
              </a:defRPr>
            </a:lvl1pPr>
            <a:lvl2pPr defTabSz="992188">
              <a:defRPr>
                <a:solidFill>
                  <a:schemeClr val="tx1"/>
                </a:solidFill>
                <a:latin typeface="Arial" charset="0"/>
              </a:defRPr>
            </a:lvl2pPr>
            <a:lvl3pPr defTabSz="992188">
              <a:defRPr>
                <a:solidFill>
                  <a:schemeClr val="tx1"/>
                </a:solidFill>
                <a:latin typeface="Arial" charset="0"/>
              </a:defRPr>
            </a:lvl3pPr>
            <a:lvl4pPr defTabSz="992188">
              <a:defRPr>
                <a:solidFill>
                  <a:schemeClr val="tx1"/>
                </a:solidFill>
                <a:latin typeface="Arial" charset="0"/>
              </a:defRPr>
            </a:lvl4pPr>
            <a:lvl5pPr defTabSz="992188">
              <a:defRPr>
                <a:solidFill>
                  <a:schemeClr val="tx1"/>
                </a:solidFill>
                <a:latin typeface="Arial" charset="0"/>
              </a:defRPr>
            </a:lvl5pPr>
            <a:lvl6pPr defTabSz="992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92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92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92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>
                <a:solidFill>
                  <a:srgbClr val="000000"/>
                </a:solidFill>
              </a:rPr>
              <a:t>The McGraw-Hill Companies, Inc./Al Telser, photographer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142356" name="Picture 20" descr="AUDIO copy">
            <a:hlinkClick r:id="" action="ppaction://noaction">
              <a:snd r:embed="rId5" name="eukaryotic_cell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555" y="1355831"/>
            <a:ext cx="357532" cy="33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357" name="Text Box 21"/>
          <p:cNvSpPr txBox="1">
            <a:spLocks noChangeArrowheads="1"/>
          </p:cNvSpPr>
          <p:nvPr/>
        </p:nvSpPr>
        <p:spPr bwMode="auto">
          <a:xfrm>
            <a:off x="46941" y="38695"/>
            <a:ext cx="125895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63" tIns="45237" rIns="90463" bIns="45237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A6000D"/>
                </a:solidFill>
              </a:rPr>
              <a:t>Section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5316979"/>
      </p:ext>
    </p:extLst>
  </p:cSld>
  <p:clrMapOvr>
    <a:masterClrMapping/>
  </p:clrMapOvr>
  <p:transition advClick="0">
    <p:sndAc>
      <p:endSnd/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683317" y="1227833"/>
            <a:ext cx="7599293" cy="557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16" tIns="45263" rIns="90516" bIns="45263">
            <a:spAutoFit/>
          </a:bodyPr>
          <a:lstStyle>
            <a:lvl1pPr marL="254000" indent="-254000"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None/>
            </a:pPr>
            <a:r>
              <a:rPr lang="en-US" sz="2900">
                <a:solidFill>
                  <a:srgbClr val="A6000D"/>
                </a:solidFill>
              </a:rPr>
              <a:t>Plasma Membrane</a:t>
            </a:r>
            <a:endParaRPr lang="en-US" sz="2000">
              <a:solidFill>
                <a:srgbClr val="A6000D"/>
              </a:solidFill>
            </a:endParaRP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687458" y="1745756"/>
            <a:ext cx="6801403" cy="1009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16" tIns="45263" rIns="90516" bIns="45263">
            <a:spAutoFit/>
          </a:bodyPr>
          <a:lstStyle>
            <a:lvl1pPr marL="254000" indent="-254000"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A6000D"/>
              </a:buClr>
              <a:buFont typeface="Wingdings" pitchFamily="2" charset="2"/>
              <a:buChar char="§"/>
            </a:pPr>
            <a:r>
              <a:rPr lang="en-US" sz="2900">
                <a:solidFill>
                  <a:srgbClr val="000000"/>
                </a:solidFill>
              </a:rPr>
              <a:t>Thin, flexible boundary between the cell and its environment</a:t>
            </a:r>
            <a:endParaRPr lang="en-US" sz="2900">
              <a:solidFill>
                <a:srgbClr val="CC0066"/>
              </a:solidFill>
            </a:endParaRP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593588" y="483693"/>
            <a:ext cx="7773229" cy="476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16" tIns="45263" rIns="90516" bIns="45263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500" b="1" dirty="0">
                <a:solidFill>
                  <a:srgbClr val="A6000D"/>
                </a:solidFill>
              </a:rPr>
              <a:t>The Plasma Membrane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1358348" y="1490"/>
            <a:ext cx="3632462" cy="368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516" tIns="45263" rIns="90516" bIns="45263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</a:rPr>
              <a:t>Cellular Structure and Function</a:t>
            </a: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687457" y="2713138"/>
            <a:ext cx="7462630" cy="553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16" tIns="45263" rIns="90516" bIns="45263">
            <a:spAutoFit/>
          </a:bodyPr>
          <a:lstStyle>
            <a:lvl1pPr marL="254000" indent="-254000"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A6000D"/>
              </a:buClr>
              <a:buFont typeface="Wingdings" pitchFamily="2" charset="2"/>
              <a:buChar char="§"/>
            </a:pPr>
            <a:r>
              <a:rPr lang="en-US" sz="2900">
                <a:solidFill>
                  <a:srgbClr val="000000"/>
                </a:solidFill>
              </a:rPr>
              <a:t>Allows nutrients into the cell</a:t>
            </a:r>
            <a:endParaRPr lang="en-US" sz="2900">
              <a:solidFill>
                <a:srgbClr val="CC0066"/>
              </a:solidFill>
            </a:endParaRP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687457" y="3223618"/>
            <a:ext cx="7462630" cy="553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16" tIns="45263" rIns="90516" bIns="45263">
            <a:spAutoFit/>
          </a:bodyPr>
          <a:lstStyle>
            <a:lvl1pPr marL="254000" indent="-254000"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A6000D"/>
              </a:buClr>
              <a:buFont typeface="Wingdings" pitchFamily="2" charset="2"/>
              <a:buChar char="§"/>
            </a:pPr>
            <a:r>
              <a:rPr lang="en-US" sz="2900">
                <a:solidFill>
                  <a:srgbClr val="000000"/>
                </a:solidFill>
              </a:rPr>
              <a:t>Allows waste to leave the cell</a:t>
            </a:r>
            <a:endParaRPr lang="en-US" sz="2900">
              <a:solidFill>
                <a:srgbClr val="CC0066"/>
              </a:solidFill>
            </a:endParaRPr>
          </a:p>
        </p:txBody>
      </p:sp>
      <p:pic>
        <p:nvPicPr>
          <p:cNvPr id="60433" name="Picture 17" descr="ch 7 im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088" y="3827860"/>
            <a:ext cx="5010978" cy="231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35" name="Picture 19" descr="AUDIO copy">
            <a:hlinkClick r:id="" action="ppaction://noaction">
              <a:snd r:embed="rId5" name="plasma_membrane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132" y="1355826"/>
            <a:ext cx="357533" cy="33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36" name="Text Box 20"/>
          <p:cNvSpPr txBox="1">
            <a:spLocks noChangeArrowheads="1"/>
          </p:cNvSpPr>
          <p:nvPr/>
        </p:nvSpPr>
        <p:spPr bwMode="auto">
          <a:xfrm>
            <a:off x="46936" y="38695"/>
            <a:ext cx="125895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16" tIns="45263" rIns="90516" bIns="45263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A6000D"/>
                </a:solidFill>
              </a:rPr>
              <a:t>Section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3507335"/>
      </p:ext>
    </p:extLst>
  </p:cSld>
  <p:clrMapOvr>
    <a:masterClrMapping/>
  </p:clrMapOvr>
  <p:transition advClick="0">
    <p:sndAc>
      <p:endSnd/>
    </p:sndAc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1_Default Design">
  <a:themeElements>
    <a:clrScheme name="1_Default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8000"/>
      </a:hlink>
      <a:folHlink>
        <a:srgbClr val="0080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2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2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8000"/>
      </a:hlink>
      <a:folHlink>
        <a:srgbClr val="0080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2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2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1_Default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8000"/>
      </a:hlink>
      <a:folHlink>
        <a:srgbClr val="0080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2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2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1_Default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8000"/>
      </a:hlink>
      <a:folHlink>
        <a:srgbClr val="0080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2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2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efault Design">
  <a:themeElements>
    <a:clrScheme name="1_Default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8000"/>
      </a:hlink>
      <a:folHlink>
        <a:srgbClr val="0080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2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2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Default Design">
  <a:themeElements>
    <a:clrScheme name="1_Default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8000"/>
      </a:hlink>
      <a:folHlink>
        <a:srgbClr val="0080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2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2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214</Words>
  <Application>Microsoft Office PowerPoint</Application>
  <PresentationFormat>On-screen Show (4:3)</PresentationFormat>
  <Paragraphs>52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 Morrison</dc:creator>
  <cp:lastModifiedBy>Don Morrison</cp:lastModifiedBy>
  <cp:revision>1</cp:revision>
  <dcterms:created xsi:type="dcterms:W3CDTF">2012-09-23T19:54:02Z</dcterms:created>
  <dcterms:modified xsi:type="dcterms:W3CDTF">2012-09-23T19:58:05Z</dcterms:modified>
</cp:coreProperties>
</file>